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303" r:id="rId5"/>
    <p:sldId id="353" r:id="rId6"/>
    <p:sldId id="352" r:id="rId7"/>
    <p:sldId id="311" r:id="rId8"/>
    <p:sldId id="330" r:id="rId9"/>
    <p:sldId id="312" r:id="rId10"/>
    <p:sldId id="334" r:id="rId11"/>
    <p:sldId id="313" r:id="rId12"/>
    <p:sldId id="335" r:id="rId13"/>
    <p:sldId id="336" r:id="rId14"/>
    <p:sldId id="337" r:id="rId15"/>
    <p:sldId id="316" r:id="rId16"/>
    <p:sldId id="338" r:id="rId17"/>
    <p:sldId id="339" r:id="rId18"/>
    <p:sldId id="340" r:id="rId19"/>
    <p:sldId id="341" r:id="rId20"/>
    <p:sldId id="342" r:id="rId21"/>
    <p:sldId id="343" r:id="rId22"/>
    <p:sldId id="344" r:id="rId23"/>
    <p:sldId id="346" r:id="rId24"/>
    <p:sldId id="347" r:id="rId25"/>
    <p:sldId id="325" r:id="rId26"/>
    <p:sldId id="348" r:id="rId27"/>
    <p:sldId id="328" r:id="rId28"/>
    <p:sldId id="349" r:id="rId29"/>
    <p:sldId id="350" r:id="rId30"/>
    <p:sldId id="329" r:id="rId31"/>
    <p:sldId id="257" r:id="rId32"/>
  </p:sldIdLst>
  <p:sldSz cx="12160250" cy="6840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ery,L,Laura,NKF72 R" initials="AR" lastIdx="1" clrIdx="0">
    <p:extLst>
      <p:ext uri="{19B8F6BF-5375-455C-9EA6-DF929625EA0E}">
        <p15:presenceInfo xmlns:p15="http://schemas.microsoft.com/office/powerpoint/2012/main" userId="S-1-5-21-1275210071-2000478354-682003330-4715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0050"/>
    <a:srgbClr val="6666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89100"/>
  </p:normalViewPr>
  <p:slideViewPr>
    <p:cSldViewPr showGuides="1">
      <p:cViewPr varScale="1">
        <p:scale>
          <a:sx n="64" d="100"/>
          <a:sy n="64" d="100"/>
        </p:scale>
        <p:origin x="608" y="36"/>
      </p:cViewPr>
      <p:guideLst/>
    </p:cSldViewPr>
  </p:slideViewPr>
  <p:notesTextViewPr>
    <p:cViewPr>
      <p:scale>
        <a:sx n="85" d="100"/>
        <a:sy n="85" d="100"/>
      </p:scale>
      <p:origin x="0" y="0"/>
    </p:cViewPr>
  </p:notesTextViewPr>
  <p:notesViewPr>
    <p:cSldViewPr>
      <p:cViewPr varScale="1">
        <p:scale>
          <a:sx n="148" d="100"/>
          <a:sy n="148" d="100"/>
        </p:scale>
        <p:origin x="535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tcha,Z,Zahid,NKE6 R" userId="9276d639-dfc2-4712-8d62-f7795f1178ca" providerId="ADAL" clId="{83CFC7E4-EA18-4D4D-8563-162D005D78EB}"/>
    <pc:docChg chg="undo redo custSel addSld delSld modSld sldOrd">
      <pc:chgData name="Atcha,Z,Zahid,NKE6 R" userId="9276d639-dfc2-4712-8d62-f7795f1178ca" providerId="ADAL" clId="{83CFC7E4-EA18-4D4D-8563-162D005D78EB}" dt="2021-10-18T08:21:46.571" v="4510" actId="20577"/>
      <pc:docMkLst>
        <pc:docMk/>
      </pc:docMkLst>
      <pc:sldChg chg="modSp mod">
        <pc:chgData name="Atcha,Z,Zahid,NKE6 R" userId="9276d639-dfc2-4712-8d62-f7795f1178ca" providerId="ADAL" clId="{83CFC7E4-EA18-4D4D-8563-162D005D78EB}" dt="2021-10-18T08:20:58.218" v="4494" actId="20577"/>
        <pc:sldMkLst>
          <pc:docMk/>
          <pc:sldMk cId="1377467" sldId="303"/>
        </pc:sldMkLst>
        <pc:spChg chg="mod">
          <ac:chgData name="Atcha,Z,Zahid,NKE6 R" userId="9276d639-dfc2-4712-8d62-f7795f1178ca" providerId="ADAL" clId="{83CFC7E4-EA18-4D4D-8563-162D005D78EB}" dt="2021-10-04T09:40:43.826" v="61" actId="20577"/>
          <ac:spMkLst>
            <pc:docMk/>
            <pc:sldMk cId="1377467" sldId="303"/>
            <ac:spMk id="2" creationId="{EDBCF253-B1E4-E242-8118-44AF395E4548}"/>
          </ac:spMkLst>
        </pc:spChg>
        <pc:spChg chg="mod">
          <ac:chgData name="Atcha,Z,Zahid,NKE6 R" userId="9276d639-dfc2-4712-8d62-f7795f1178ca" providerId="ADAL" clId="{83CFC7E4-EA18-4D4D-8563-162D005D78EB}" dt="2021-10-18T08:20:58.218" v="4494" actId="20577"/>
          <ac:spMkLst>
            <pc:docMk/>
            <pc:sldMk cId="1377467" sldId="303"/>
            <ac:spMk id="3" creationId="{8AEB226E-098B-FC40-BFA6-6962E3EB76B3}"/>
          </ac:spMkLst>
        </pc:spChg>
      </pc:sldChg>
      <pc:sldChg chg="addSp delSp modSp mod">
        <pc:chgData name="Atcha,Z,Zahid,NKE6 R" userId="9276d639-dfc2-4712-8d62-f7795f1178ca" providerId="ADAL" clId="{83CFC7E4-EA18-4D4D-8563-162D005D78EB}" dt="2021-10-04T15:25:35.725" v="3994" actId="478"/>
        <pc:sldMkLst>
          <pc:docMk/>
          <pc:sldMk cId="3340247195" sldId="311"/>
        </pc:sldMkLst>
        <pc:spChg chg="del">
          <ac:chgData name="Atcha,Z,Zahid,NKE6 R" userId="9276d639-dfc2-4712-8d62-f7795f1178ca" providerId="ADAL" clId="{83CFC7E4-EA18-4D4D-8563-162D005D78EB}" dt="2021-10-04T15:25:34.155" v="3993" actId="478"/>
          <ac:spMkLst>
            <pc:docMk/>
            <pc:sldMk cId="3340247195" sldId="311"/>
            <ac:spMk id="2" creationId="{D185F11C-7BAA-49BD-98D2-3C7D2F3BE5FC}"/>
          </ac:spMkLst>
        </pc:spChg>
        <pc:spChg chg="mod">
          <ac:chgData name="Atcha,Z,Zahid,NKE6 R" userId="9276d639-dfc2-4712-8d62-f7795f1178ca" providerId="ADAL" clId="{83CFC7E4-EA18-4D4D-8563-162D005D78EB}" dt="2021-10-04T10:04:15.259" v="341" actId="14100"/>
          <ac:spMkLst>
            <pc:docMk/>
            <pc:sldMk cId="3340247195" sldId="311"/>
            <ac:spMk id="6" creationId="{00000000-0000-0000-0000-000000000000}"/>
          </ac:spMkLst>
        </pc:spChg>
        <pc:spChg chg="add mod">
          <ac:chgData name="Atcha,Z,Zahid,NKE6 R" userId="9276d639-dfc2-4712-8d62-f7795f1178ca" providerId="ADAL" clId="{83CFC7E4-EA18-4D4D-8563-162D005D78EB}" dt="2021-10-04T15:25:31.687" v="3992" actId="20577"/>
          <ac:spMkLst>
            <pc:docMk/>
            <pc:sldMk cId="3340247195" sldId="311"/>
            <ac:spMk id="14" creationId="{FF8301DC-DA15-4CD9-B208-A2DD168F300B}"/>
          </ac:spMkLst>
        </pc:spChg>
        <pc:spChg chg="add del mod">
          <ac:chgData name="Atcha,Z,Zahid,NKE6 R" userId="9276d639-dfc2-4712-8d62-f7795f1178ca" providerId="ADAL" clId="{83CFC7E4-EA18-4D4D-8563-162D005D78EB}" dt="2021-10-04T15:25:35.725" v="3994" actId="478"/>
          <ac:spMkLst>
            <pc:docMk/>
            <pc:sldMk cId="3340247195" sldId="311"/>
            <ac:spMk id="16" creationId="{7D9EBCAA-E98C-4DE3-95B1-136A24EDF3C8}"/>
          </ac:spMkLst>
        </pc:spChg>
        <pc:picChg chg="add del mod">
          <ac:chgData name="Atcha,Z,Zahid,NKE6 R" userId="9276d639-dfc2-4712-8d62-f7795f1178ca" providerId="ADAL" clId="{83CFC7E4-EA18-4D4D-8563-162D005D78EB}" dt="2021-10-04T09:56:41.615" v="120" actId="22"/>
          <ac:picMkLst>
            <pc:docMk/>
            <pc:sldMk cId="3340247195" sldId="311"/>
            <ac:picMk id="5" creationId="{29A45913-7120-4B38-89E6-1C994EA4D73A}"/>
          </ac:picMkLst>
        </pc:picChg>
        <pc:picChg chg="add del mod">
          <ac:chgData name="Atcha,Z,Zahid,NKE6 R" userId="9276d639-dfc2-4712-8d62-f7795f1178ca" providerId="ADAL" clId="{83CFC7E4-EA18-4D4D-8563-162D005D78EB}" dt="2021-10-04T10:01:09.895" v="252" actId="478"/>
          <ac:picMkLst>
            <pc:docMk/>
            <pc:sldMk cId="3340247195" sldId="311"/>
            <ac:picMk id="7" creationId="{00000000-0000-0000-0000-000000000000}"/>
          </ac:picMkLst>
        </pc:picChg>
        <pc:picChg chg="add del mod">
          <ac:chgData name="Atcha,Z,Zahid,NKE6 R" userId="9276d639-dfc2-4712-8d62-f7795f1178ca" providerId="ADAL" clId="{83CFC7E4-EA18-4D4D-8563-162D005D78EB}" dt="2021-10-04T09:57:22.364" v="210" actId="478"/>
          <ac:picMkLst>
            <pc:docMk/>
            <pc:sldMk cId="3340247195" sldId="311"/>
            <ac:picMk id="9" creationId="{3981B463-7518-4FDF-945E-893296A1DA8C}"/>
          </ac:picMkLst>
        </pc:picChg>
        <pc:picChg chg="add del mod">
          <ac:chgData name="Atcha,Z,Zahid,NKE6 R" userId="9276d639-dfc2-4712-8d62-f7795f1178ca" providerId="ADAL" clId="{83CFC7E4-EA18-4D4D-8563-162D005D78EB}" dt="2021-10-04T09:59:33.947" v="245" actId="478"/>
          <ac:picMkLst>
            <pc:docMk/>
            <pc:sldMk cId="3340247195" sldId="311"/>
            <ac:picMk id="11" creationId="{2610570C-1E2C-49AC-A925-6AEFCFAC11F1}"/>
          </ac:picMkLst>
        </pc:picChg>
        <pc:picChg chg="add mod">
          <ac:chgData name="Atcha,Z,Zahid,NKE6 R" userId="9276d639-dfc2-4712-8d62-f7795f1178ca" providerId="ADAL" clId="{83CFC7E4-EA18-4D4D-8563-162D005D78EB}" dt="2021-10-04T10:01:27.498" v="285" actId="14100"/>
          <ac:picMkLst>
            <pc:docMk/>
            <pc:sldMk cId="3340247195" sldId="311"/>
            <ac:picMk id="13" creationId="{EC0FD9DE-FBA3-4B27-BEA1-9E236C253BBF}"/>
          </ac:picMkLst>
        </pc:picChg>
      </pc:sldChg>
      <pc:sldChg chg="addSp delSp modSp mod">
        <pc:chgData name="Atcha,Z,Zahid,NKE6 R" userId="9276d639-dfc2-4712-8d62-f7795f1178ca" providerId="ADAL" clId="{83CFC7E4-EA18-4D4D-8563-162D005D78EB}" dt="2021-10-18T08:21:27.900" v="4500" actId="20577"/>
        <pc:sldMkLst>
          <pc:docMk/>
          <pc:sldMk cId="2163609036" sldId="312"/>
        </pc:sldMkLst>
        <pc:spChg chg="mod">
          <ac:chgData name="Atcha,Z,Zahid,NKE6 R" userId="9276d639-dfc2-4712-8d62-f7795f1178ca" providerId="ADAL" clId="{83CFC7E4-EA18-4D4D-8563-162D005D78EB}" dt="2021-10-04T10:06:14.569" v="603" actId="14100"/>
          <ac:spMkLst>
            <pc:docMk/>
            <pc:sldMk cId="2163609036" sldId="312"/>
            <ac:spMk id="2" creationId="{D185F11C-7BAA-49BD-98D2-3C7D2F3BE5FC}"/>
          </ac:spMkLst>
        </pc:spChg>
        <pc:spChg chg="mod">
          <ac:chgData name="Atcha,Z,Zahid,NKE6 R" userId="9276d639-dfc2-4712-8d62-f7795f1178ca" providerId="ADAL" clId="{83CFC7E4-EA18-4D4D-8563-162D005D78EB}" dt="2021-10-18T08:21:27.900" v="4500" actId="20577"/>
          <ac:spMkLst>
            <pc:docMk/>
            <pc:sldMk cId="2163609036" sldId="312"/>
            <ac:spMk id="6" creationId="{00000000-0000-0000-0000-000000000000}"/>
          </ac:spMkLst>
        </pc:spChg>
        <pc:spChg chg="add mod">
          <ac:chgData name="Atcha,Z,Zahid,NKE6 R" userId="9276d639-dfc2-4712-8d62-f7795f1178ca" providerId="ADAL" clId="{83CFC7E4-EA18-4D4D-8563-162D005D78EB}" dt="2021-10-04T10:10:37.043" v="659" actId="1036"/>
          <ac:spMkLst>
            <pc:docMk/>
            <pc:sldMk cId="2163609036" sldId="312"/>
            <ac:spMk id="8" creationId="{62902B68-C8DC-4B22-A30B-20828DF12CC1}"/>
          </ac:spMkLst>
        </pc:spChg>
        <pc:picChg chg="add mod">
          <ac:chgData name="Atcha,Z,Zahid,NKE6 R" userId="9276d639-dfc2-4712-8d62-f7795f1178ca" providerId="ADAL" clId="{83CFC7E4-EA18-4D4D-8563-162D005D78EB}" dt="2021-10-04T10:09:20.715" v="627" actId="14100"/>
          <ac:picMkLst>
            <pc:docMk/>
            <pc:sldMk cId="2163609036" sldId="312"/>
            <ac:picMk id="5" creationId="{84EA2956-B867-4557-8775-BE5E3B4F9950}"/>
          </ac:picMkLst>
        </pc:picChg>
        <pc:picChg chg="del mod">
          <ac:chgData name="Atcha,Z,Zahid,NKE6 R" userId="9276d639-dfc2-4712-8d62-f7795f1178ca" providerId="ADAL" clId="{83CFC7E4-EA18-4D4D-8563-162D005D78EB}" dt="2021-10-04T10:08:40.186" v="619" actId="478"/>
          <ac:picMkLst>
            <pc:docMk/>
            <pc:sldMk cId="2163609036" sldId="312"/>
            <ac:picMk id="9" creationId="{00000000-0000-0000-0000-000000000000}"/>
          </ac:picMkLst>
        </pc:picChg>
      </pc:sldChg>
      <pc:sldChg chg="addSp delSp modSp mod">
        <pc:chgData name="Atcha,Z,Zahid,NKE6 R" userId="9276d639-dfc2-4712-8d62-f7795f1178ca" providerId="ADAL" clId="{83CFC7E4-EA18-4D4D-8563-162D005D78EB}" dt="2021-10-11T10:48:27.331" v="4315" actId="207"/>
        <pc:sldMkLst>
          <pc:docMk/>
          <pc:sldMk cId="461648899" sldId="313"/>
        </pc:sldMkLst>
        <pc:spChg chg="del mod">
          <ac:chgData name="Atcha,Z,Zahid,NKE6 R" userId="9276d639-dfc2-4712-8d62-f7795f1178ca" providerId="ADAL" clId="{83CFC7E4-EA18-4D4D-8563-162D005D78EB}" dt="2021-10-04T10:15:49.015" v="727" actId="478"/>
          <ac:spMkLst>
            <pc:docMk/>
            <pc:sldMk cId="461648899" sldId="313"/>
            <ac:spMk id="2" creationId="{D185F11C-7BAA-49BD-98D2-3C7D2F3BE5FC}"/>
          </ac:spMkLst>
        </pc:spChg>
        <pc:spChg chg="add del mod">
          <ac:chgData name="Atcha,Z,Zahid,NKE6 R" userId="9276d639-dfc2-4712-8d62-f7795f1178ca" providerId="ADAL" clId="{83CFC7E4-EA18-4D4D-8563-162D005D78EB}" dt="2021-10-04T10:15:51.180" v="728" actId="478"/>
          <ac:spMkLst>
            <pc:docMk/>
            <pc:sldMk cId="461648899" sldId="313"/>
            <ac:spMk id="5" creationId="{3CC92303-A587-467F-9AF2-009C66970324}"/>
          </ac:spMkLst>
        </pc:spChg>
        <pc:spChg chg="mod">
          <ac:chgData name="Atcha,Z,Zahid,NKE6 R" userId="9276d639-dfc2-4712-8d62-f7795f1178ca" providerId="ADAL" clId="{83CFC7E4-EA18-4D4D-8563-162D005D78EB}" dt="2021-10-04T10:17:08.253" v="749" actId="21"/>
          <ac:spMkLst>
            <pc:docMk/>
            <pc:sldMk cId="461648899" sldId="313"/>
            <ac:spMk id="7" creationId="{00000000-0000-0000-0000-000000000000}"/>
          </ac:spMkLst>
        </pc:spChg>
        <pc:spChg chg="del">
          <ac:chgData name="Atcha,Z,Zahid,NKE6 R" userId="9276d639-dfc2-4712-8d62-f7795f1178ca" providerId="ADAL" clId="{83CFC7E4-EA18-4D4D-8563-162D005D78EB}" dt="2021-10-04T10:15:19.901" v="724" actId="478"/>
          <ac:spMkLst>
            <pc:docMk/>
            <pc:sldMk cId="461648899" sldId="313"/>
            <ac:spMk id="10" creationId="{00000000-0000-0000-0000-000000000000}"/>
          </ac:spMkLst>
        </pc:spChg>
        <pc:spChg chg="add mod">
          <ac:chgData name="Atcha,Z,Zahid,NKE6 R" userId="9276d639-dfc2-4712-8d62-f7795f1178ca" providerId="ADAL" clId="{83CFC7E4-EA18-4D4D-8563-162D005D78EB}" dt="2021-10-04T10:15:52.415" v="729"/>
          <ac:spMkLst>
            <pc:docMk/>
            <pc:sldMk cId="461648899" sldId="313"/>
            <ac:spMk id="11" creationId="{83F7121C-CC1D-4FD4-BB82-AC5C5B648A9B}"/>
          </ac:spMkLst>
        </pc:spChg>
        <pc:spChg chg="add mod">
          <ac:chgData name="Atcha,Z,Zahid,NKE6 R" userId="9276d639-dfc2-4712-8d62-f7795f1178ca" providerId="ADAL" clId="{83CFC7E4-EA18-4D4D-8563-162D005D78EB}" dt="2021-10-11T10:48:27.331" v="4315" actId="207"/>
          <ac:spMkLst>
            <pc:docMk/>
            <pc:sldMk cId="461648899" sldId="313"/>
            <ac:spMk id="12" creationId="{959B1593-0017-4BDB-B9C2-E577E9AD4E3C}"/>
          </ac:spMkLst>
        </pc:spChg>
        <pc:spChg chg="add mod">
          <ac:chgData name="Atcha,Z,Zahid,NKE6 R" userId="9276d639-dfc2-4712-8d62-f7795f1178ca" providerId="ADAL" clId="{83CFC7E4-EA18-4D4D-8563-162D005D78EB}" dt="2021-10-04T10:17:35.902" v="782" actId="1038"/>
          <ac:spMkLst>
            <pc:docMk/>
            <pc:sldMk cId="461648899" sldId="313"/>
            <ac:spMk id="13" creationId="{9612C95F-A020-4F3A-BB90-7FAD6FB9ACE0}"/>
          </ac:spMkLst>
        </pc:spChg>
        <pc:picChg chg="add del">
          <ac:chgData name="Atcha,Z,Zahid,NKE6 R" userId="9276d639-dfc2-4712-8d62-f7795f1178ca" providerId="ADAL" clId="{83CFC7E4-EA18-4D4D-8563-162D005D78EB}" dt="2021-10-04T10:15:17.353" v="722" actId="478"/>
          <ac:picMkLst>
            <pc:docMk/>
            <pc:sldMk cId="461648899" sldId="313"/>
            <ac:picMk id="8" creationId="{00000000-0000-0000-0000-000000000000}"/>
          </ac:picMkLst>
        </pc:picChg>
        <pc:picChg chg="add mod">
          <ac:chgData name="Atcha,Z,Zahid,NKE6 R" userId="9276d639-dfc2-4712-8d62-f7795f1178ca" providerId="ADAL" clId="{83CFC7E4-EA18-4D4D-8563-162D005D78EB}" dt="2021-10-04T10:15:21.841" v="725"/>
          <ac:picMkLst>
            <pc:docMk/>
            <pc:sldMk cId="461648899" sldId="313"/>
            <ac:picMk id="9" creationId="{214DB1F3-5D28-4DF5-BE04-7F8C9D7365AB}"/>
          </ac:picMkLst>
        </pc:picChg>
      </pc:sldChg>
      <pc:sldChg chg="addSp delSp modSp del mod">
        <pc:chgData name="Atcha,Z,Zahid,NKE6 R" userId="9276d639-dfc2-4712-8d62-f7795f1178ca" providerId="ADAL" clId="{83CFC7E4-EA18-4D4D-8563-162D005D78EB}" dt="2021-10-04T11:19:33.265" v="1147" actId="47"/>
        <pc:sldMkLst>
          <pc:docMk/>
          <pc:sldMk cId="187144049" sldId="314"/>
        </pc:sldMkLst>
        <pc:spChg chg="del">
          <ac:chgData name="Atcha,Z,Zahid,NKE6 R" userId="9276d639-dfc2-4712-8d62-f7795f1178ca" providerId="ADAL" clId="{83CFC7E4-EA18-4D4D-8563-162D005D78EB}" dt="2021-10-04T10:18:39.042" v="799" actId="478"/>
          <ac:spMkLst>
            <pc:docMk/>
            <pc:sldMk cId="187144049" sldId="314"/>
            <ac:spMk id="2" creationId="{D185F11C-7BAA-49BD-98D2-3C7D2F3BE5FC}"/>
          </ac:spMkLst>
        </pc:spChg>
        <pc:spChg chg="add del mod">
          <ac:chgData name="Atcha,Z,Zahid,NKE6 R" userId="9276d639-dfc2-4712-8d62-f7795f1178ca" providerId="ADAL" clId="{83CFC7E4-EA18-4D4D-8563-162D005D78EB}" dt="2021-10-04T10:18:40.912" v="800" actId="478"/>
          <ac:spMkLst>
            <pc:docMk/>
            <pc:sldMk cId="187144049" sldId="314"/>
            <ac:spMk id="4" creationId="{783C1B6F-BBDF-40AF-B40C-2F239C5AC1D7}"/>
          </ac:spMkLst>
        </pc:spChg>
        <pc:spChg chg="add mod">
          <ac:chgData name="Atcha,Z,Zahid,NKE6 R" userId="9276d639-dfc2-4712-8d62-f7795f1178ca" providerId="ADAL" clId="{83CFC7E4-EA18-4D4D-8563-162D005D78EB}" dt="2021-10-04T10:18:42.067" v="801"/>
          <ac:spMkLst>
            <pc:docMk/>
            <pc:sldMk cId="187144049" sldId="314"/>
            <ac:spMk id="25" creationId="{B69AFB56-EE86-4A7D-98C9-D8E23D0A035D}"/>
          </ac:spMkLst>
        </pc:spChg>
      </pc:sldChg>
      <pc:sldChg chg="del">
        <pc:chgData name="Atcha,Z,Zahid,NKE6 R" userId="9276d639-dfc2-4712-8d62-f7795f1178ca" providerId="ADAL" clId="{83CFC7E4-EA18-4D4D-8563-162D005D78EB}" dt="2021-10-04T11:31:24.336" v="1166" actId="47"/>
        <pc:sldMkLst>
          <pc:docMk/>
          <pc:sldMk cId="3193144738" sldId="315"/>
        </pc:sldMkLst>
      </pc:sldChg>
      <pc:sldChg chg="addSp delSp modSp mod">
        <pc:chgData name="Atcha,Z,Zahid,NKE6 R" userId="9276d639-dfc2-4712-8d62-f7795f1178ca" providerId="ADAL" clId="{83CFC7E4-EA18-4D4D-8563-162D005D78EB}" dt="2021-10-11T10:49:33.886" v="4340" actId="207"/>
        <pc:sldMkLst>
          <pc:docMk/>
          <pc:sldMk cId="1901071801" sldId="316"/>
        </pc:sldMkLst>
        <pc:spChg chg="del">
          <ac:chgData name="Atcha,Z,Zahid,NKE6 R" userId="9276d639-dfc2-4712-8d62-f7795f1178ca" providerId="ADAL" clId="{83CFC7E4-EA18-4D4D-8563-162D005D78EB}" dt="2021-10-04T12:05:08.542" v="1252" actId="478"/>
          <ac:spMkLst>
            <pc:docMk/>
            <pc:sldMk cId="1901071801" sldId="316"/>
            <ac:spMk id="2" creationId="{D185F11C-7BAA-49BD-98D2-3C7D2F3BE5FC}"/>
          </ac:spMkLst>
        </pc:spChg>
        <pc:spChg chg="del mod">
          <ac:chgData name="Atcha,Z,Zahid,NKE6 R" userId="9276d639-dfc2-4712-8d62-f7795f1178ca" providerId="ADAL" clId="{83CFC7E4-EA18-4D4D-8563-162D005D78EB}" dt="2021-10-04T12:04:10.485" v="1194" actId="478"/>
          <ac:spMkLst>
            <pc:docMk/>
            <pc:sldMk cId="1901071801" sldId="316"/>
            <ac:spMk id="6" creationId="{00000000-0000-0000-0000-000000000000}"/>
          </ac:spMkLst>
        </pc:spChg>
        <pc:spChg chg="add del">
          <ac:chgData name="Atcha,Z,Zahid,NKE6 R" userId="9276d639-dfc2-4712-8d62-f7795f1178ca" providerId="ADAL" clId="{83CFC7E4-EA18-4D4D-8563-162D005D78EB}" dt="2021-10-04T12:02:51.381" v="1172" actId="478"/>
          <ac:spMkLst>
            <pc:docMk/>
            <pc:sldMk cId="1901071801" sldId="316"/>
            <ac:spMk id="9" creationId="{00000000-0000-0000-0000-000000000000}"/>
          </ac:spMkLst>
        </pc:spChg>
        <pc:spChg chg="add mod">
          <ac:chgData name="Atcha,Z,Zahid,NKE6 R" userId="9276d639-dfc2-4712-8d62-f7795f1178ca" providerId="ADAL" clId="{83CFC7E4-EA18-4D4D-8563-162D005D78EB}" dt="2021-10-11T10:49:33.886" v="4340" actId="207"/>
          <ac:spMkLst>
            <pc:docMk/>
            <pc:sldMk cId="1901071801" sldId="316"/>
            <ac:spMk id="10" creationId="{77BAD4E5-7AD4-48C3-9930-5F449295AE6E}"/>
          </ac:spMkLst>
        </pc:spChg>
        <pc:spChg chg="add mod">
          <ac:chgData name="Atcha,Z,Zahid,NKE6 R" userId="9276d639-dfc2-4712-8d62-f7795f1178ca" providerId="ADAL" clId="{83CFC7E4-EA18-4D4D-8563-162D005D78EB}" dt="2021-10-04T12:04:55.675" v="1251" actId="1037"/>
          <ac:spMkLst>
            <pc:docMk/>
            <pc:sldMk cId="1901071801" sldId="316"/>
            <ac:spMk id="11" creationId="{51A70EF4-2CD6-428D-A884-ED9AAF2081D0}"/>
          </ac:spMkLst>
        </pc:spChg>
        <pc:spChg chg="add del mod">
          <ac:chgData name="Atcha,Z,Zahid,NKE6 R" userId="9276d639-dfc2-4712-8d62-f7795f1178ca" providerId="ADAL" clId="{83CFC7E4-EA18-4D4D-8563-162D005D78EB}" dt="2021-10-04T12:05:09.664" v="1253" actId="478"/>
          <ac:spMkLst>
            <pc:docMk/>
            <pc:sldMk cId="1901071801" sldId="316"/>
            <ac:spMk id="13" creationId="{ABAFEA3E-DD91-4CD8-B9C4-2324F87E619E}"/>
          </ac:spMkLst>
        </pc:spChg>
        <pc:spChg chg="add mod">
          <ac:chgData name="Atcha,Z,Zahid,NKE6 R" userId="9276d639-dfc2-4712-8d62-f7795f1178ca" providerId="ADAL" clId="{83CFC7E4-EA18-4D4D-8563-162D005D78EB}" dt="2021-10-04T15:27:59.914" v="4002" actId="14100"/>
          <ac:spMkLst>
            <pc:docMk/>
            <pc:sldMk cId="1901071801" sldId="316"/>
            <ac:spMk id="14" creationId="{D1531B94-820E-47C7-9413-747C6A15FEBB}"/>
          </ac:spMkLst>
        </pc:spChg>
        <pc:picChg chg="add del">
          <ac:chgData name="Atcha,Z,Zahid,NKE6 R" userId="9276d639-dfc2-4712-8d62-f7795f1178ca" providerId="ADAL" clId="{83CFC7E4-EA18-4D4D-8563-162D005D78EB}" dt="2021-10-04T12:02:51.150" v="1171" actId="478"/>
          <ac:picMkLst>
            <pc:docMk/>
            <pc:sldMk cId="1901071801" sldId="316"/>
            <ac:picMk id="3" creationId="{00000000-0000-0000-0000-000000000000}"/>
          </ac:picMkLst>
        </pc:picChg>
        <pc:picChg chg="add del">
          <ac:chgData name="Atcha,Z,Zahid,NKE6 R" userId="9276d639-dfc2-4712-8d62-f7795f1178ca" providerId="ADAL" clId="{83CFC7E4-EA18-4D4D-8563-162D005D78EB}" dt="2021-10-04T12:02:51.381" v="1172" actId="478"/>
          <ac:picMkLst>
            <pc:docMk/>
            <pc:sldMk cId="1901071801" sldId="316"/>
            <ac:picMk id="4" creationId="{00000000-0000-0000-0000-000000000000}"/>
          </ac:picMkLst>
        </pc:picChg>
        <pc:picChg chg="add mod">
          <ac:chgData name="Atcha,Z,Zahid,NKE6 R" userId="9276d639-dfc2-4712-8d62-f7795f1178ca" providerId="ADAL" clId="{83CFC7E4-EA18-4D4D-8563-162D005D78EB}" dt="2021-10-04T12:03:36.341" v="1190" actId="14100"/>
          <ac:picMkLst>
            <pc:docMk/>
            <pc:sldMk cId="1901071801" sldId="316"/>
            <ac:picMk id="8" creationId="{975EE386-4F38-4E45-B8A0-9E8D5537BB8B}"/>
          </ac:picMkLst>
        </pc:picChg>
      </pc:sldChg>
      <pc:sldChg chg="del">
        <pc:chgData name="Atcha,Z,Zahid,NKE6 R" userId="9276d639-dfc2-4712-8d62-f7795f1178ca" providerId="ADAL" clId="{83CFC7E4-EA18-4D4D-8563-162D005D78EB}" dt="2021-10-04T12:50:39.239" v="1458" actId="47"/>
        <pc:sldMkLst>
          <pc:docMk/>
          <pc:sldMk cId="476287778" sldId="317"/>
        </pc:sldMkLst>
      </pc:sldChg>
      <pc:sldChg chg="del">
        <pc:chgData name="Atcha,Z,Zahid,NKE6 R" userId="9276d639-dfc2-4712-8d62-f7795f1178ca" providerId="ADAL" clId="{83CFC7E4-EA18-4D4D-8563-162D005D78EB}" dt="2021-10-04T12:56:18.338" v="1495" actId="47"/>
        <pc:sldMkLst>
          <pc:docMk/>
          <pc:sldMk cId="2773111044" sldId="318"/>
        </pc:sldMkLst>
      </pc:sldChg>
      <pc:sldChg chg="del">
        <pc:chgData name="Atcha,Z,Zahid,NKE6 R" userId="9276d639-dfc2-4712-8d62-f7795f1178ca" providerId="ADAL" clId="{83CFC7E4-EA18-4D4D-8563-162D005D78EB}" dt="2021-10-04T13:00:27.734" v="1609" actId="47"/>
        <pc:sldMkLst>
          <pc:docMk/>
          <pc:sldMk cId="1199849553" sldId="319"/>
        </pc:sldMkLst>
      </pc:sldChg>
      <pc:sldChg chg="del">
        <pc:chgData name="Atcha,Z,Zahid,NKE6 R" userId="9276d639-dfc2-4712-8d62-f7795f1178ca" providerId="ADAL" clId="{83CFC7E4-EA18-4D4D-8563-162D005D78EB}" dt="2021-10-04T13:17:38.146" v="1882" actId="47"/>
        <pc:sldMkLst>
          <pc:docMk/>
          <pc:sldMk cId="2540415811" sldId="320"/>
        </pc:sldMkLst>
      </pc:sldChg>
      <pc:sldChg chg="del">
        <pc:chgData name="Atcha,Z,Zahid,NKE6 R" userId="9276d639-dfc2-4712-8d62-f7795f1178ca" providerId="ADAL" clId="{83CFC7E4-EA18-4D4D-8563-162D005D78EB}" dt="2021-10-04T13:33:36.637" v="1978" actId="47"/>
        <pc:sldMkLst>
          <pc:docMk/>
          <pc:sldMk cId="1556375375" sldId="321"/>
        </pc:sldMkLst>
      </pc:sldChg>
      <pc:sldChg chg="del">
        <pc:chgData name="Atcha,Z,Zahid,NKE6 R" userId="9276d639-dfc2-4712-8d62-f7795f1178ca" providerId="ADAL" clId="{83CFC7E4-EA18-4D4D-8563-162D005D78EB}" dt="2021-10-04T15:23:21.472" v="3912" actId="47"/>
        <pc:sldMkLst>
          <pc:docMk/>
          <pc:sldMk cId="880891079" sldId="322"/>
        </pc:sldMkLst>
      </pc:sldChg>
      <pc:sldChg chg="del">
        <pc:chgData name="Atcha,Z,Zahid,NKE6 R" userId="9276d639-dfc2-4712-8d62-f7795f1178ca" providerId="ADAL" clId="{83CFC7E4-EA18-4D4D-8563-162D005D78EB}" dt="2021-10-04T15:23:23.266" v="3913" actId="47"/>
        <pc:sldMkLst>
          <pc:docMk/>
          <pc:sldMk cId="3425082320" sldId="323"/>
        </pc:sldMkLst>
      </pc:sldChg>
      <pc:sldChg chg="addSp delSp modSp del mod ord">
        <pc:chgData name="Atcha,Z,Zahid,NKE6 R" userId="9276d639-dfc2-4712-8d62-f7795f1178ca" providerId="ADAL" clId="{83CFC7E4-EA18-4D4D-8563-162D005D78EB}" dt="2021-10-04T13:51:17.411" v="3154" actId="47"/>
        <pc:sldMkLst>
          <pc:docMk/>
          <pc:sldMk cId="3131066781" sldId="324"/>
        </pc:sldMkLst>
        <pc:spChg chg="del">
          <ac:chgData name="Atcha,Z,Zahid,NKE6 R" userId="9276d639-dfc2-4712-8d62-f7795f1178ca" providerId="ADAL" clId="{83CFC7E4-EA18-4D4D-8563-162D005D78EB}" dt="2021-10-04T13:40:19.731" v="2146" actId="478"/>
          <ac:spMkLst>
            <pc:docMk/>
            <pc:sldMk cId="3131066781" sldId="324"/>
            <ac:spMk id="2" creationId="{D185F11C-7BAA-49BD-98D2-3C7D2F3BE5FC}"/>
          </ac:spMkLst>
        </pc:spChg>
        <pc:spChg chg="mod">
          <ac:chgData name="Atcha,Z,Zahid,NKE6 R" userId="9276d639-dfc2-4712-8d62-f7795f1178ca" providerId="ADAL" clId="{83CFC7E4-EA18-4D4D-8563-162D005D78EB}" dt="2021-10-04T13:40:45.851" v="2232" actId="1037"/>
          <ac:spMkLst>
            <pc:docMk/>
            <pc:sldMk cId="3131066781" sldId="324"/>
            <ac:spMk id="5" creationId="{00000000-0000-0000-0000-000000000000}"/>
          </ac:spMkLst>
        </pc:spChg>
        <pc:spChg chg="add del mod">
          <ac:chgData name="Atcha,Z,Zahid,NKE6 R" userId="9276d639-dfc2-4712-8d62-f7795f1178ca" providerId="ADAL" clId="{83CFC7E4-EA18-4D4D-8563-162D005D78EB}" dt="2021-10-04T13:40:21.312" v="2147" actId="478"/>
          <ac:spMkLst>
            <pc:docMk/>
            <pc:sldMk cId="3131066781" sldId="324"/>
            <ac:spMk id="10" creationId="{A7D3F9E7-162A-4942-850B-AFDEA252705B}"/>
          </ac:spMkLst>
        </pc:spChg>
        <pc:spChg chg="del mod">
          <ac:chgData name="Atcha,Z,Zahid,NKE6 R" userId="9276d639-dfc2-4712-8d62-f7795f1178ca" providerId="ADAL" clId="{83CFC7E4-EA18-4D4D-8563-162D005D78EB}" dt="2021-10-04T13:43:30.389" v="2254" actId="478"/>
          <ac:spMkLst>
            <pc:docMk/>
            <pc:sldMk cId="3131066781" sldId="324"/>
            <ac:spMk id="17" creationId="{00000000-0000-0000-0000-000000000000}"/>
          </ac:spMkLst>
        </pc:spChg>
        <pc:spChg chg="add mod">
          <ac:chgData name="Atcha,Z,Zahid,NKE6 R" userId="9276d639-dfc2-4712-8d62-f7795f1178ca" providerId="ADAL" clId="{83CFC7E4-EA18-4D4D-8563-162D005D78EB}" dt="2021-10-04T13:40:22.505" v="2148"/>
          <ac:spMkLst>
            <pc:docMk/>
            <pc:sldMk cId="3131066781" sldId="324"/>
            <ac:spMk id="23" creationId="{2C801BD7-41E7-419D-8DF7-A7F5F74BBFE6}"/>
          </ac:spMkLst>
        </pc:spChg>
        <pc:picChg chg="del mod">
          <ac:chgData name="Atcha,Z,Zahid,NKE6 R" userId="9276d639-dfc2-4712-8d62-f7795f1178ca" providerId="ADAL" clId="{83CFC7E4-EA18-4D4D-8563-162D005D78EB}" dt="2021-10-04T13:43:26.689" v="2253" actId="478"/>
          <ac:picMkLst>
            <pc:docMk/>
            <pc:sldMk cId="3131066781" sldId="324"/>
            <ac:picMk id="3" creationId="{00000000-0000-0000-0000-000000000000}"/>
          </ac:picMkLst>
        </pc:picChg>
        <pc:picChg chg="del mod">
          <ac:chgData name="Atcha,Z,Zahid,NKE6 R" userId="9276d639-dfc2-4712-8d62-f7795f1178ca" providerId="ADAL" clId="{83CFC7E4-EA18-4D4D-8563-162D005D78EB}" dt="2021-10-04T13:43:30.389" v="2254" actId="478"/>
          <ac:picMkLst>
            <pc:docMk/>
            <pc:sldMk cId="3131066781" sldId="324"/>
            <ac:picMk id="4" creationId="{00000000-0000-0000-0000-000000000000}"/>
          </ac:picMkLst>
        </pc:picChg>
        <pc:picChg chg="del mod">
          <ac:chgData name="Atcha,Z,Zahid,NKE6 R" userId="9276d639-dfc2-4712-8d62-f7795f1178ca" providerId="ADAL" clId="{83CFC7E4-EA18-4D4D-8563-162D005D78EB}" dt="2021-10-04T13:43:30.389" v="2254" actId="478"/>
          <ac:picMkLst>
            <pc:docMk/>
            <pc:sldMk cId="3131066781" sldId="324"/>
            <ac:picMk id="6" creationId="{00000000-0000-0000-0000-000000000000}"/>
          </ac:picMkLst>
        </pc:picChg>
        <pc:picChg chg="del mod">
          <ac:chgData name="Atcha,Z,Zahid,NKE6 R" userId="9276d639-dfc2-4712-8d62-f7795f1178ca" providerId="ADAL" clId="{83CFC7E4-EA18-4D4D-8563-162D005D78EB}" dt="2021-10-04T13:43:30.389" v="2254" actId="478"/>
          <ac:picMkLst>
            <pc:docMk/>
            <pc:sldMk cId="3131066781" sldId="324"/>
            <ac:picMk id="7" creationId="{00000000-0000-0000-0000-000000000000}"/>
          </ac:picMkLst>
        </pc:picChg>
        <pc:picChg chg="del mod">
          <ac:chgData name="Atcha,Z,Zahid,NKE6 R" userId="9276d639-dfc2-4712-8d62-f7795f1178ca" providerId="ADAL" clId="{83CFC7E4-EA18-4D4D-8563-162D005D78EB}" dt="2021-10-04T13:43:30.389" v="2254" actId="478"/>
          <ac:picMkLst>
            <pc:docMk/>
            <pc:sldMk cId="3131066781" sldId="324"/>
            <ac:picMk id="8" creationId="{00000000-0000-0000-0000-000000000000}"/>
          </ac:picMkLst>
        </pc:picChg>
        <pc:picChg chg="del mod">
          <ac:chgData name="Atcha,Z,Zahid,NKE6 R" userId="9276d639-dfc2-4712-8d62-f7795f1178ca" providerId="ADAL" clId="{83CFC7E4-EA18-4D4D-8563-162D005D78EB}" dt="2021-10-04T13:43:30.389" v="2254" actId="478"/>
          <ac:picMkLst>
            <pc:docMk/>
            <pc:sldMk cId="3131066781" sldId="324"/>
            <ac:picMk id="11" creationId="{00000000-0000-0000-0000-000000000000}"/>
          </ac:picMkLst>
        </pc:picChg>
        <pc:picChg chg="del mod">
          <ac:chgData name="Atcha,Z,Zahid,NKE6 R" userId="9276d639-dfc2-4712-8d62-f7795f1178ca" providerId="ADAL" clId="{83CFC7E4-EA18-4D4D-8563-162D005D78EB}" dt="2021-10-04T13:43:30.389" v="2254" actId="478"/>
          <ac:picMkLst>
            <pc:docMk/>
            <pc:sldMk cId="3131066781" sldId="324"/>
            <ac:picMk id="12" creationId="{00000000-0000-0000-0000-000000000000}"/>
          </ac:picMkLst>
        </pc:picChg>
        <pc:picChg chg="add mod">
          <ac:chgData name="Atcha,Z,Zahid,NKE6 R" userId="9276d639-dfc2-4712-8d62-f7795f1178ca" providerId="ADAL" clId="{83CFC7E4-EA18-4D4D-8563-162D005D78EB}" dt="2021-10-04T13:43:39.213" v="2257" actId="1076"/>
          <ac:picMkLst>
            <pc:docMk/>
            <pc:sldMk cId="3131066781" sldId="324"/>
            <ac:picMk id="14" creationId="{22FC620E-40BB-4744-8BCE-0CA90619052F}"/>
          </ac:picMkLst>
        </pc:picChg>
        <pc:picChg chg="del mod">
          <ac:chgData name="Atcha,Z,Zahid,NKE6 R" userId="9276d639-dfc2-4712-8d62-f7795f1178ca" providerId="ADAL" clId="{83CFC7E4-EA18-4D4D-8563-162D005D78EB}" dt="2021-10-04T13:43:30.389" v="2254" actId="478"/>
          <ac:picMkLst>
            <pc:docMk/>
            <pc:sldMk cId="3131066781" sldId="324"/>
            <ac:picMk id="21" creationId="{00000000-0000-0000-0000-000000000000}"/>
          </ac:picMkLst>
        </pc:picChg>
        <pc:picChg chg="del mod">
          <ac:chgData name="Atcha,Z,Zahid,NKE6 R" userId="9276d639-dfc2-4712-8d62-f7795f1178ca" providerId="ADAL" clId="{83CFC7E4-EA18-4D4D-8563-162D005D78EB}" dt="2021-10-04T13:43:30.389" v="2254" actId="478"/>
          <ac:picMkLst>
            <pc:docMk/>
            <pc:sldMk cId="3131066781" sldId="324"/>
            <ac:picMk id="22" creationId="{00000000-0000-0000-0000-000000000000}"/>
          </ac:picMkLst>
        </pc:picChg>
        <pc:picChg chg="del mod">
          <ac:chgData name="Atcha,Z,Zahid,NKE6 R" userId="9276d639-dfc2-4712-8d62-f7795f1178ca" providerId="ADAL" clId="{83CFC7E4-EA18-4D4D-8563-162D005D78EB}" dt="2021-10-04T13:43:30.389" v="2254" actId="478"/>
          <ac:picMkLst>
            <pc:docMk/>
            <pc:sldMk cId="3131066781" sldId="324"/>
            <ac:picMk id="24" creationId="{00000000-0000-0000-0000-000000000000}"/>
          </ac:picMkLst>
        </pc:picChg>
        <pc:picChg chg="del mod">
          <ac:chgData name="Atcha,Z,Zahid,NKE6 R" userId="9276d639-dfc2-4712-8d62-f7795f1178ca" providerId="ADAL" clId="{83CFC7E4-EA18-4D4D-8563-162D005D78EB}" dt="2021-10-04T13:43:30.389" v="2254" actId="478"/>
          <ac:picMkLst>
            <pc:docMk/>
            <pc:sldMk cId="3131066781" sldId="324"/>
            <ac:picMk id="25" creationId="{00000000-0000-0000-0000-000000000000}"/>
          </ac:picMkLst>
        </pc:picChg>
        <pc:picChg chg="del mod">
          <ac:chgData name="Atcha,Z,Zahid,NKE6 R" userId="9276d639-dfc2-4712-8d62-f7795f1178ca" providerId="ADAL" clId="{83CFC7E4-EA18-4D4D-8563-162D005D78EB}" dt="2021-10-04T13:43:30.389" v="2254" actId="478"/>
          <ac:picMkLst>
            <pc:docMk/>
            <pc:sldMk cId="3131066781" sldId="324"/>
            <ac:picMk id="26" creationId="{00000000-0000-0000-0000-000000000000}"/>
          </ac:picMkLst>
        </pc:picChg>
        <pc:picChg chg="del mod">
          <ac:chgData name="Atcha,Z,Zahid,NKE6 R" userId="9276d639-dfc2-4712-8d62-f7795f1178ca" providerId="ADAL" clId="{83CFC7E4-EA18-4D4D-8563-162D005D78EB}" dt="2021-10-04T13:43:30.389" v="2254" actId="478"/>
          <ac:picMkLst>
            <pc:docMk/>
            <pc:sldMk cId="3131066781" sldId="324"/>
            <ac:picMk id="27" creationId="{00000000-0000-0000-0000-000000000000}"/>
          </ac:picMkLst>
        </pc:picChg>
        <pc:picChg chg="mod">
          <ac:chgData name="Atcha,Z,Zahid,NKE6 R" userId="9276d639-dfc2-4712-8d62-f7795f1178ca" providerId="ADAL" clId="{83CFC7E4-EA18-4D4D-8563-162D005D78EB}" dt="2021-10-04T13:41:51.973" v="2250" actId="1076"/>
          <ac:picMkLst>
            <pc:docMk/>
            <pc:sldMk cId="3131066781" sldId="324"/>
            <ac:picMk id="46" creationId="{00000000-0000-0000-0000-000000000000}"/>
          </ac:picMkLst>
        </pc:picChg>
      </pc:sldChg>
      <pc:sldChg chg="addSp delSp modSp mod ord">
        <pc:chgData name="Atcha,Z,Zahid,NKE6 R" userId="9276d639-dfc2-4712-8d62-f7795f1178ca" providerId="ADAL" clId="{83CFC7E4-EA18-4D4D-8563-162D005D78EB}" dt="2021-10-11T11:10:57.829" v="4415" actId="207"/>
        <pc:sldMkLst>
          <pc:docMk/>
          <pc:sldMk cId="2178680141" sldId="325"/>
        </pc:sldMkLst>
        <pc:spChg chg="del">
          <ac:chgData name="Atcha,Z,Zahid,NKE6 R" userId="9276d639-dfc2-4712-8d62-f7795f1178ca" providerId="ADAL" clId="{83CFC7E4-EA18-4D4D-8563-162D005D78EB}" dt="2021-10-04T13:58:40.179" v="3303" actId="478"/>
          <ac:spMkLst>
            <pc:docMk/>
            <pc:sldMk cId="2178680141" sldId="325"/>
            <ac:spMk id="2" creationId="{D185F11C-7BAA-49BD-98D2-3C7D2F3BE5FC}"/>
          </ac:spMkLst>
        </pc:spChg>
        <pc:spChg chg="add del mod">
          <ac:chgData name="Atcha,Z,Zahid,NKE6 R" userId="9276d639-dfc2-4712-8d62-f7795f1178ca" providerId="ADAL" clId="{83CFC7E4-EA18-4D4D-8563-162D005D78EB}" dt="2021-10-04T13:58:42.512" v="3304" actId="478"/>
          <ac:spMkLst>
            <pc:docMk/>
            <pc:sldMk cId="2178680141" sldId="325"/>
            <ac:spMk id="6" creationId="{BE23B4C5-6095-45B4-890D-A933A57AB8BE}"/>
          </ac:spMkLst>
        </pc:spChg>
        <pc:spChg chg="add mod">
          <ac:chgData name="Atcha,Z,Zahid,NKE6 R" userId="9276d639-dfc2-4712-8d62-f7795f1178ca" providerId="ADAL" clId="{83CFC7E4-EA18-4D4D-8563-162D005D78EB}" dt="2021-10-04T15:30:19.053" v="4036" actId="14100"/>
          <ac:spMkLst>
            <pc:docMk/>
            <pc:sldMk cId="2178680141" sldId="325"/>
            <ac:spMk id="8" creationId="{6E8601C1-F6B2-4D3F-953F-4EB0FE2EF3AF}"/>
          </ac:spMkLst>
        </pc:spChg>
        <pc:spChg chg="add mod">
          <ac:chgData name="Atcha,Z,Zahid,NKE6 R" userId="9276d639-dfc2-4712-8d62-f7795f1178ca" providerId="ADAL" clId="{83CFC7E4-EA18-4D4D-8563-162D005D78EB}" dt="2021-10-04T14:16:41.653" v="3440" actId="1038"/>
          <ac:spMkLst>
            <pc:docMk/>
            <pc:sldMk cId="2178680141" sldId="325"/>
            <ac:spMk id="11" creationId="{463F63E7-C342-406B-8F49-552EF0F2E9FA}"/>
          </ac:spMkLst>
        </pc:spChg>
        <pc:spChg chg="add mod">
          <ac:chgData name="Atcha,Z,Zahid,NKE6 R" userId="9276d639-dfc2-4712-8d62-f7795f1178ca" providerId="ADAL" clId="{83CFC7E4-EA18-4D4D-8563-162D005D78EB}" dt="2021-10-04T14:16:52.693" v="3443" actId="14100"/>
          <ac:spMkLst>
            <pc:docMk/>
            <pc:sldMk cId="2178680141" sldId="325"/>
            <ac:spMk id="12" creationId="{4F751E84-1CA0-4104-BCD3-4EDF43184881}"/>
          </ac:spMkLst>
        </pc:spChg>
        <pc:spChg chg="add mod">
          <ac:chgData name="Atcha,Z,Zahid,NKE6 R" userId="9276d639-dfc2-4712-8d62-f7795f1178ca" providerId="ADAL" clId="{83CFC7E4-EA18-4D4D-8563-162D005D78EB}" dt="2021-10-04T14:17:07.003" v="3449" actId="1038"/>
          <ac:spMkLst>
            <pc:docMk/>
            <pc:sldMk cId="2178680141" sldId="325"/>
            <ac:spMk id="13" creationId="{FF58ECCA-FC03-41A9-BC1E-4374AFCF5B7F}"/>
          </ac:spMkLst>
        </pc:spChg>
        <pc:spChg chg="add del mod">
          <ac:chgData name="Atcha,Z,Zahid,NKE6 R" userId="9276d639-dfc2-4712-8d62-f7795f1178ca" providerId="ADAL" clId="{83CFC7E4-EA18-4D4D-8563-162D005D78EB}" dt="2021-10-04T15:30:45.412" v="4042"/>
          <ac:spMkLst>
            <pc:docMk/>
            <pc:sldMk cId="2178680141" sldId="325"/>
            <ac:spMk id="14" creationId="{22BAE07A-85C7-45B0-9127-FC27C6398B6F}"/>
          </ac:spMkLst>
        </pc:spChg>
        <pc:spChg chg="add mod">
          <ac:chgData name="Atcha,Z,Zahid,NKE6 R" userId="9276d639-dfc2-4712-8d62-f7795f1178ca" providerId="ADAL" clId="{83CFC7E4-EA18-4D4D-8563-162D005D78EB}" dt="2021-10-11T11:10:57.829" v="4415" actId="207"/>
          <ac:spMkLst>
            <pc:docMk/>
            <pc:sldMk cId="2178680141" sldId="325"/>
            <ac:spMk id="15" creationId="{13043700-571B-411B-B54F-BA05AE909012}"/>
          </ac:spMkLst>
        </pc:spChg>
        <pc:spChg chg="del mod">
          <ac:chgData name="Atcha,Z,Zahid,NKE6 R" userId="9276d639-dfc2-4712-8d62-f7795f1178ca" providerId="ADAL" clId="{83CFC7E4-EA18-4D4D-8563-162D005D78EB}" dt="2021-10-04T15:31:13.156" v="4048" actId="478"/>
          <ac:spMkLst>
            <pc:docMk/>
            <pc:sldMk cId="2178680141" sldId="325"/>
            <ac:spMk id="21" creationId="{00000000-0000-0000-0000-000000000000}"/>
          </ac:spMkLst>
        </pc:spChg>
        <pc:picChg chg="del mod">
          <ac:chgData name="Atcha,Z,Zahid,NKE6 R" userId="9276d639-dfc2-4712-8d62-f7795f1178ca" providerId="ADAL" clId="{83CFC7E4-EA18-4D4D-8563-162D005D78EB}" dt="2021-10-04T14:01:00.593" v="3309" actId="478"/>
          <ac:picMkLst>
            <pc:docMk/>
            <pc:sldMk cId="2178680141" sldId="325"/>
            <ac:picMk id="3" creationId="{00000000-0000-0000-0000-000000000000}"/>
          </ac:picMkLst>
        </pc:picChg>
        <pc:picChg chg="add mod">
          <ac:chgData name="Atcha,Z,Zahid,NKE6 R" userId="9276d639-dfc2-4712-8d62-f7795f1178ca" providerId="ADAL" clId="{83CFC7E4-EA18-4D4D-8563-162D005D78EB}" dt="2021-10-04T14:16:32.683" v="3435" actId="1076"/>
          <ac:picMkLst>
            <pc:docMk/>
            <pc:sldMk cId="2178680141" sldId="325"/>
            <ac:picMk id="9" creationId="{7DA8A639-A81C-480B-B6F0-EF45DE79A208}"/>
          </ac:picMkLst>
        </pc:picChg>
      </pc:sldChg>
      <pc:sldChg chg="del ord">
        <pc:chgData name="Atcha,Z,Zahid,NKE6 R" userId="9276d639-dfc2-4712-8d62-f7795f1178ca" providerId="ADAL" clId="{83CFC7E4-EA18-4D4D-8563-162D005D78EB}" dt="2021-10-04T14:15:51.079" v="3432" actId="47"/>
        <pc:sldMkLst>
          <pc:docMk/>
          <pc:sldMk cId="2715492547" sldId="326"/>
        </pc:sldMkLst>
      </pc:sldChg>
      <pc:sldChg chg="addSp delSp modSp mod ord">
        <pc:chgData name="Atcha,Z,Zahid,NKE6 R" userId="9276d639-dfc2-4712-8d62-f7795f1178ca" providerId="ADAL" clId="{83CFC7E4-EA18-4D4D-8563-162D005D78EB}" dt="2021-10-11T11:11:56.042" v="4443" actId="207"/>
        <pc:sldMkLst>
          <pc:docMk/>
          <pc:sldMk cId="3328307572" sldId="328"/>
        </pc:sldMkLst>
        <pc:spChg chg="del">
          <ac:chgData name="Atcha,Z,Zahid,NKE6 R" userId="9276d639-dfc2-4712-8d62-f7795f1178ca" providerId="ADAL" clId="{83CFC7E4-EA18-4D4D-8563-162D005D78EB}" dt="2021-10-04T14:18:50.930" v="3476" actId="478"/>
          <ac:spMkLst>
            <pc:docMk/>
            <pc:sldMk cId="3328307572" sldId="328"/>
            <ac:spMk id="2" creationId="{D185F11C-7BAA-49BD-98D2-3C7D2F3BE5FC}"/>
          </ac:spMkLst>
        </pc:spChg>
        <pc:spChg chg="add del mod">
          <ac:chgData name="Atcha,Z,Zahid,NKE6 R" userId="9276d639-dfc2-4712-8d62-f7795f1178ca" providerId="ADAL" clId="{83CFC7E4-EA18-4D4D-8563-162D005D78EB}" dt="2021-10-04T14:18:53.372" v="3477" actId="478"/>
          <ac:spMkLst>
            <pc:docMk/>
            <pc:sldMk cId="3328307572" sldId="328"/>
            <ac:spMk id="7" creationId="{FE127974-F8D0-4F08-A8C2-CBD0AC4C4D43}"/>
          </ac:spMkLst>
        </pc:spChg>
        <pc:spChg chg="del mod">
          <ac:chgData name="Atcha,Z,Zahid,NKE6 R" userId="9276d639-dfc2-4712-8d62-f7795f1178ca" providerId="ADAL" clId="{83CFC7E4-EA18-4D4D-8563-162D005D78EB}" dt="2021-10-04T14:19:46.247" v="3513" actId="478"/>
          <ac:spMkLst>
            <pc:docMk/>
            <pc:sldMk cId="3328307572" sldId="328"/>
            <ac:spMk id="10" creationId="{00000000-0000-0000-0000-000000000000}"/>
          </ac:spMkLst>
        </pc:spChg>
        <pc:spChg chg="add mod">
          <ac:chgData name="Atcha,Z,Zahid,NKE6 R" userId="9276d639-dfc2-4712-8d62-f7795f1178ca" providerId="ADAL" clId="{83CFC7E4-EA18-4D4D-8563-162D005D78EB}" dt="2021-10-04T14:18:54.858" v="3478"/>
          <ac:spMkLst>
            <pc:docMk/>
            <pc:sldMk cId="3328307572" sldId="328"/>
            <ac:spMk id="11" creationId="{DF7A1AF6-3D9F-4E6E-BFA7-F94B2B8BB558}"/>
          </ac:spMkLst>
        </pc:spChg>
        <pc:spChg chg="add del mod">
          <ac:chgData name="Atcha,Z,Zahid,NKE6 R" userId="9276d639-dfc2-4712-8d62-f7795f1178ca" providerId="ADAL" clId="{83CFC7E4-EA18-4D4D-8563-162D005D78EB}" dt="2021-10-04T14:20:30.477" v="3519" actId="478"/>
          <ac:spMkLst>
            <pc:docMk/>
            <pc:sldMk cId="3328307572" sldId="328"/>
            <ac:spMk id="12" creationId="{186EB4EB-569A-4ABF-8840-6087E4B9CC35}"/>
          </ac:spMkLst>
        </pc:spChg>
        <pc:spChg chg="add del mod">
          <ac:chgData name="Atcha,Z,Zahid,NKE6 R" userId="9276d639-dfc2-4712-8d62-f7795f1178ca" providerId="ADAL" clId="{83CFC7E4-EA18-4D4D-8563-162D005D78EB}" dt="2021-10-04T15:32:34.972" v="4061" actId="478"/>
          <ac:spMkLst>
            <pc:docMk/>
            <pc:sldMk cId="3328307572" sldId="328"/>
            <ac:spMk id="13" creationId="{47BD6002-9ADB-4E71-BEE2-891E4BC680E2}"/>
          </ac:spMkLst>
        </pc:spChg>
        <pc:spChg chg="add mod">
          <ac:chgData name="Atcha,Z,Zahid,NKE6 R" userId="9276d639-dfc2-4712-8d62-f7795f1178ca" providerId="ADAL" clId="{83CFC7E4-EA18-4D4D-8563-162D005D78EB}" dt="2021-10-04T14:33:41.182" v="3652" actId="14100"/>
          <ac:spMkLst>
            <pc:docMk/>
            <pc:sldMk cId="3328307572" sldId="328"/>
            <ac:spMk id="15" creationId="{03FEC3DE-6CB3-4EC9-B5ED-336B2FC000BE}"/>
          </ac:spMkLst>
        </pc:spChg>
        <pc:spChg chg="add mod">
          <ac:chgData name="Atcha,Z,Zahid,NKE6 R" userId="9276d639-dfc2-4712-8d62-f7795f1178ca" providerId="ADAL" clId="{83CFC7E4-EA18-4D4D-8563-162D005D78EB}" dt="2021-10-04T14:33:53.556" v="3659" actId="14100"/>
          <ac:spMkLst>
            <pc:docMk/>
            <pc:sldMk cId="3328307572" sldId="328"/>
            <ac:spMk id="16" creationId="{B0B1C681-8EF1-4976-804C-724738CDE6F8}"/>
          </ac:spMkLst>
        </pc:spChg>
        <pc:spChg chg="add mod">
          <ac:chgData name="Atcha,Z,Zahid,NKE6 R" userId="9276d639-dfc2-4712-8d62-f7795f1178ca" providerId="ADAL" clId="{83CFC7E4-EA18-4D4D-8563-162D005D78EB}" dt="2021-10-11T11:11:56.042" v="4443" actId="207"/>
          <ac:spMkLst>
            <pc:docMk/>
            <pc:sldMk cId="3328307572" sldId="328"/>
            <ac:spMk id="17" creationId="{D6CC73BF-F91A-4198-8D6A-4D5C7FD0D4F3}"/>
          </ac:spMkLst>
        </pc:spChg>
        <pc:picChg chg="del mod">
          <ac:chgData name="Atcha,Z,Zahid,NKE6 R" userId="9276d639-dfc2-4712-8d62-f7795f1178ca" providerId="ADAL" clId="{83CFC7E4-EA18-4D4D-8563-162D005D78EB}" dt="2021-10-04T14:24:38.057" v="3521" actId="478"/>
          <ac:picMkLst>
            <pc:docMk/>
            <pc:sldMk cId="3328307572" sldId="328"/>
            <ac:picMk id="4" creationId="{00000000-0000-0000-0000-000000000000}"/>
          </ac:picMkLst>
        </pc:picChg>
        <pc:picChg chg="del mod">
          <ac:chgData name="Atcha,Z,Zahid,NKE6 R" userId="9276d639-dfc2-4712-8d62-f7795f1178ca" providerId="ADAL" clId="{83CFC7E4-EA18-4D4D-8563-162D005D78EB}" dt="2021-10-04T14:24:37.323" v="3520" actId="478"/>
          <ac:picMkLst>
            <pc:docMk/>
            <pc:sldMk cId="3328307572" sldId="328"/>
            <ac:picMk id="9" creationId="{00000000-0000-0000-0000-000000000000}"/>
          </ac:picMkLst>
        </pc:picChg>
        <pc:picChg chg="add mod">
          <ac:chgData name="Atcha,Z,Zahid,NKE6 R" userId="9276d639-dfc2-4712-8d62-f7795f1178ca" providerId="ADAL" clId="{83CFC7E4-EA18-4D4D-8563-162D005D78EB}" dt="2021-10-04T14:25:04.595" v="3536" actId="14100"/>
          <ac:picMkLst>
            <pc:docMk/>
            <pc:sldMk cId="3328307572" sldId="328"/>
            <ac:picMk id="14" creationId="{6A705F6A-F833-45C7-9A58-E49D92261A9E}"/>
          </ac:picMkLst>
        </pc:picChg>
      </pc:sldChg>
      <pc:sldChg chg="addSp delSp modSp mod ord">
        <pc:chgData name="Atcha,Z,Zahid,NKE6 R" userId="9276d639-dfc2-4712-8d62-f7795f1178ca" providerId="ADAL" clId="{83CFC7E4-EA18-4D4D-8563-162D005D78EB}" dt="2021-10-11T11:12:37.884" v="4458" actId="207"/>
        <pc:sldMkLst>
          <pc:docMk/>
          <pc:sldMk cId="760679290" sldId="329"/>
        </pc:sldMkLst>
        <pc:spChg chg="del">
          <ac:chgData name="Atcha,Z,Zahid,NKE6 R" userId="9276d639-dfc2-4712-8d62-f7795f1178ca" providerId="ADAL" clId="{83CFC7E4-EA18-4D4D-8563-162D005D78EB}" dt="2021-10-04T14:39:17.303" v="3764" actId="478"/>
          <ac:spMkLst>
            <pc:docMk/>
            <pc:sldMk cId="760679290" sldId="329"/>
            <ac:spMk id="2" creationId="{D185F11C-7BAA-49BD-98D2-3C7D2F3BE5FC}"/>
          </ac:spMkLst>
        </pc:spChg>
        <pc:spChg chg="add del mod">
          <ac:chgData name="Atcha,Z,Zahid,NKE6 R" userId="9276d639-dfc2-4712-8d62-f7795f1178ca" providerId="ADAL" clId="{83CFC7E4-EA18-4D4D-8563-162D005D78EB}" dt="2021-10-04T14:39:18.847" v="3765" actId="478"/>
          <ac:spMkLst>
            <pc:docMk/>
            <pc:sldMk cId="760679290" sldId="329"/>
            <ac:spMk id="4" creationId="{44BDE596-4681-4197-AA87-C0F613ACC915}"/>
          </ac:spMkLst>
        </pc:spChg>
        <pc:spChg chg="add mod">
          <ac:chgData name="Atcha,Z,Zahid,NKE6 R" userId="9276d639-dfc2-4712-8d62-f7795f1178ca" providerId="ADAL" clId="{83CFC7E4-EA18-4D4D-8563-162D005D78EB}" dt="2021-10-04T15:34:57.846" v="4080" actId="14100"/>
          <ac:spMkLst>
            <pc:docMk/>
            <pc:sldMk cId="760679290" sldId="329"/>
            <ac:spMk id="9" creationId="{60DDADDB-0DBF-438E-A184-3DAC58BC2616}"/>
          </ac:spMkLst>
        </pc:spChg>
        <pc:spChg chg="add del mod">
          <ac:chgData name="Atcha,Z,Zahid,NKE6 R" userId="9276d639-dfc2-4712-8d62-f7795f1178ca" providerId="ADAL" clId="{83CFC7E4-EA18-4D4D-8563-162D005D78EB}" dt="2021-10-04T15:35:28.856" v="4085" actId="478"/>
          <ac:spMkLst>
            <pc:docMk/>
            <pc:sldMk cId="760679290" sldId="329"/>
            <ac:spMk id="10" creationId="{12CF4390-AA6D-41D0-B742-09DA221ECE27}"/>
          </ac:spMkLst>
        </pc:spChg>
        <pc:spChg chg="del mod">
          <ac:chgData name="Atcha,Z,Zahid,NKE6 R" userId="9276d639-dfc2-4712-8d62-f7795f1178ca" providerId="ADAL" clId="{83CFC7E4-EA18-4D4D-8563-162D005D78EB}" dt="2021-10-04T14:39:57.603" v="3774" actId="478"/>
          <ac:spMkLst>
            <pc:docMk/>
            <pc:sldMk cId="760679290" sldId="329"/>
            <ac:spMk id="13" creationId="{00000000-0000-0000-0000-000000000000}"/>
          </ac:spMkLst>
        </pc:spChg>
        <pc:spChg chg="add mod">
          <ac:chgData name="Atcha,Z,Zahid,NKE6 R" userId="9276d639-dfc2-4712-8d62-f7795f1178ca" providerId="ADAL" clId="{83CFC7E4-EA18-4D4D-8563-162D005D78EB}" dt="2021-10-11T11:12:37.884" v="4458" actId="207"/>
          <ac:spMkLst>
            <pc:docMk/>
            <pc:sldMk cId="760679290" sldId="329"/>
            <ac:spMk id="14" creationId="{165F98A1-A538-4E62-AC71-B2F14DCE40B9}"/>
          </ac:spMkLst>
        </pc:spChg>
        <pc:picChg chg="add mod">
          <ac:chgData name="Atcha,Z,Zahid,NKE6 R" userId="9276d639-dfc2-4712-8d62-f7795f1178ca" providerId="ADAL" clId="{83CFC7E4-EA18-4D4D-8563-162D005D78EB}" dt="2021-10-04T14:40:49.594" v="3786" actId="14100"/>
          <ac:picMkLst>
            <pc:docMk/>
            <pc:sldMk cId="760679290" sldId="329"/>
            <ac:picMk id="8" creationId="{E56D7B4E-9C31-4C51-9389-5473C3B80AC5}"/>
          </ac:picMkLst>
        </pc:picChg>
        <pc:picChg chg="del">
          <ac:chgData name="Atcha,Z,Zahid,NKE6 R" userId="9276d639-dfc2-4712-8d62-f7795f1178ca" providerId="ADAL" clId="{83CFC7E4-EA18-4D4D-8563-162D005D78EB}" dt="2021-10-04T14:39:26.988" v="3768" actId="478"/>
          <ac:picMkLst>
            <pc:docMk/>
            <pc:sldMk cId="760679290" sldId="329"/>
            <ac:picMk id="12" creationId="{00000000-0000-0000-0000-000000000000}"/>
          </ac:picMkLst>
        </pc:picChg>
      </pc:sldChg>
      <pc:sldChg chg="addSp delSp modSp mod">
        <pc:chgData name="Atcha,Z,Zahid,NKE6 R" userId="9276d639-dfc2-4712-8d62-f7795f1178ca" providerId="ADAL" clId="{83CFC7E4-EA18-4D4D-8563-162D005D78EB}" dt="2021-10-11T10:47:39.578" v="4313" actId="207"/>
        <pc:sldMkLst>
          <pc:docMk/>
          <pc:sldMk cId="4049347205" sldId="330"/>
        </pc:sldMkLst>
        <pc:spChg chg="del">
          <ac:chgData name="Atcha,Z,Zahid,NKE6 R" userId="9276d639-dfc2-4712-8d62-f7795f1178ca" providerId="ADAL" clId="{83CFC7E4-EA18-4D4D-8563-162D005D78EB}" dt="2021-10-04T15:25:16.057" v="3979" actId="478"/>
          <ac:spMkLst>
            <pc:docMk/>
            <pc:sldMk cId="4049347205" sldId="330"/>
            <ac:spMk id="2" creationId="{D185F11C-7BAA-49BD-98D2-3C7D2F3BE5FC}"/>
          </ac:spMkLst>
        </pc:spChg>
        <pc:spChg chg="mod">
          <ac:chgData name="Atcha,Z,Zahid,NKE6 R" userId="9276d639-dfc2-4712-8d62-f7795f1178ca" providerId="ADAL" clId="{83CFC7E4-EA18-4D4D-8563-162D005D78EB}" dt="2021-10-04T10:02:44.331" v="297" actId="21"/>
          <ac:spMkLst>
            <pc:docMk/>
            <pc:sldMk cId="4049347205" sldId="330"/>
            <ac:spMk id="6" creationId="{00000000-0000-0000-0000-000000000000}"/>
          </ac:spMkLst>
        </pc:spChg>
        <pc:spChg chg="add del mod">
          <ac:chgData name="Atcha,Z,Zahid,NKE6 R" userId="9276d639-dfc2-4712-8d62-f7795f1178ca" providerId="ADAL" clId="{83CFC7E4-EA18-4D4D-8563-162D005D78EB}" dt="2021-10-04T15:25:18.761" v="3980" actId="478"/>
          <ac:spMkLst>
            <pc:docMk/>
            <pc:sldMk cId="4049347205" sldId="330"/>
            <ac:spMk id="7" creationId="{252C1986-6D71-4157-BA01-430A81F0FCEF}"/>
          </ac:spMkLst>
        </pc:spChg>
        <pc:spChg chg="add del mod">
          <ac:chgData name="Atcha,Z,Zahid,NKE6 R" userId="9276d639-dfc2-4712-8d62-f7795f1178ca" providerId="ADAL" clId="{83CFC7E4-EA18-4D4D-8563-162D005D78EB}" dt="2021-10-11T10:47:39.578" v="4313" actId="207"/>
          <ac:spMkLst>
            <pc:docMk/>
            <pc:sldMk cId="4049347205" sldId="330"/>
            <ac:spMk id="10" creationId="{2A269F2A-9348-47E1-94BC-9CF2AC181150}"/>
          </ac:spMkLst>
        </pc:spChg>
        <pc:spChg chg="add mod">
          <ac:chgData name="Atcha,Z,Zahid,NKE6 R" userId="9276d639-dfc2-4712-8d62-f7795f1178ca" providerId="ADAL" clId="{83CFC7E4-EA18-4D4D-8563-162D005D78EB}" dt="2021-10-04T15:25:12.461" v="3978" actId="20577"/>
          <ac:spMkLst>
            <pc:docMk/>
            <pc:sldMk cId="4049347205" sldId="330"/>
            <ac:spMk id="11" creationId="{A11AD8BD-75A0-4723-979D-E1948AB99312}"/>
          </ac:spMkLst>
        </pc:spChg>
        <pc:picChg chg="mod">
          <ac:chgData name="Atcha,Z,Zahid,NKE6 R" userId="9276d639-dfc2-4712-8d62-f7795f1178ca" providerId="ADAL" clId="{83CFC7E4-EA18-4D4D-8563-162D005D78EB}" dt="2021-10-04T15:24:51.158" v="3958" actId="1038"/>
          <ac:picMkLst>
            <pc:docMk/>
            <pc:sldMk cId="4049347205" sldId="330"/>
            <ac:picMk id="5" creationId="{00000000-0000-0000-0000-000000000000}"/>
          </ac:picMkLst>
        </pc:picChg>
        <pc:picChg chg="mod">
          <ac:chgData name="Atcha,Z,Zahid,NKE6 R" userId="9276d639-dfc2-4712-8d62-f7795f1178ca" providerId="ADAL" clId="{83CFC7E4-EA18-4D4D-8563-162D005D78EB}" dt="2021-10-04T15:24:36.438" v="3939" actId="1038"/>
          <ac:picMkLst>
            <pc:docMk/>
            <pc:sldMk cId="4049347205" sldId="330"/>
            <ac:picMk id="8" creationId="{00000000-0000-0000-0000-000000000000}"/>
          </ac:picMkLst>
        </pc:picChg>
      </pc:sldChg>
      <pc:sldChg chg="del">
        <pc:chgData name="Atcha,Z,Zahid,NKE6 R" userId="9276d639-dfc2-4712-8d62-f7795f1178ca" providerId="ADAL" clId="{83CFC7E4-EA18-4D4D-8563-162D005D78EB}" dt="2021-10-04T15:23:25.428" v="3914" actId="47"/>
        <pc:sldMkLst>
          <pc:docMk/>
          <pc:sldMk cId="2218810539" sldId="331"/>
        </pc:sldMkLst>
      </pc:sldChg>
      <pc:sldChg chg="del">
        <pc:chgData name="Atcha,Z,Zahid,NKE6 R" userId="9276d639-dfc2-4712-8d62-f7795f1178ca" providerId="ADAL" clId="{83CFC7E4-EA18-4D4D-8563-162D005D78EB}" dt="2021-10-04T15:23:31.391" v="3915" actId="47"/>
        <pc:sldMkLst>
          <pc:docMk/>
          <pc:sldMk cId="2900434814" sldId="332"/>
        </pc:sldMkLst>
      </pc:sldChg>
      <pc:sldChg chg="del">
        <pc:chgData name="Atcha,Z,Zahid,NKE6 R" userId="9276d639-dfc2-4712-8d62-f7795f1178ca" providerId="ADAL" clId="{83CFC7E4-EA18-4D4D-8563-162D005D78EB}" dt="2021-10-04T10:11:04.532" v="660" actId="47"/>
        <pc:sldMkLst>
          <pc:docMk/>
          <pc:sldMk cId="3580815094" sldId="333"/>
        </pc:sldMkLst>
      </pc:sldChg>
      <pc:sldChg chg="addSp delSp modSp mod">
        <pc:chgData name="Atcha,Z,Zahid,NKE6 R" userId="9276d639-dfc2-4712-8d62-f7795f1178ca" providerId="ADAL" clId="{83CFC7E4-EA18-4D4D-8563-162D005D78EB}" dt="2021-10-18T08:21:46.571" v="4510" actId="20577"/>
        <pc:sldMkLst>
          <pc:docMk/>
          <pc:sldMk cId="562186612" sldId="334"/>
        </pc:sldMkLst>
        <pc:spChg chg="mod">
          <ac:chgData name="Atcha,Z,Zahid,NKE6 R" userId="9276d639-dfc2-4712-8d62-f7795f1178ca" providerId="ADAL" clId="{83CFC7E4-EA18-4D4D-8563-162D005D78EB}" dt="2021-10-18T08:21:46.571" v="4510" actId="20577"/>
          <ac:spMkLst>
            <pc:docMk/>
            <pc:sldMk cId="562186612" sldId="334"/>
            <ac:spMk id="6" creationId="{00000000-0000-0000-0000-000000000000}"/>
          </ac:spMkLst>
        </pc:spChg>
        <pc:spChg chg="mod ord">
          <ac:chgData name="Atcha,Z,Zahid,NKE6 R" userId="9276d639-dfc2-4712-8d62-f7795f1178ca" providerId="ADAL" clId="{83CFC7E4-EA18-4D4D-8563-162D005D78EB}" dt="2021-10-04T10:13:19.839" v="671" actId="14100"/>
          <ac:spMkLst>
            <pc:docMk/>
            <pc:sldMk cId="562186612" sldId="334"/>
            <ac:spMk id="8" creationId="{62902B68-C8DC-4B22-A30B-20828DF12CC1}"/>
          </ac:spMkLst>
        </pc:spChg>
        <pc:spChg chg="add mod">
          <ac:chgData name="Atcha,Z,Zahid,NKE6 R" userId="9276d639-dfc2-4712-8d62-f7795f1178ca" providerId="ADAL" clId="{83CFC7E4-EA18-4D4D-8563-162D005D78EB}" dt="2021-10-04T10:13:38.633" v="675" actId="14100"/>
          <ac:spMkLst>
            <pc:docMk/>
            <pc:sldMk cId="562186612" sldId="334"/>
            <ac:spMk id="9" creationId="{A9093E38-9EDC-4C86-B955-F3FFBE28F9F0}"/>
          </ac:spMkLst>
        </pc:spChg>
        <pc:picChg chg="del">
          <ac:chgData name="Atcha,Z,Zahid,NKE6 R" userId="9276d639-dfc2-4712-8d62-f7795f1178ca" providerId="ADAL" clId="{83CFC7E4-EA18-4D4D-8563-162D005D78EB}" dt="2021-10-04T10:12:30.599" v="661" actId="478"/>
          <ac:picMkLst>
            <pc:docMk/>
            <pc:sldMk cId="562186612" sldId="334"/>
            <ac:picMk id="5" creationId="{84EA2956-B867-4557-8775-BE5E3B4F9950}"/>
          </ac:picMkLst>
        </pc:picChg>
        <pc:picChg chg="add mod">
          <ac:chgData name="Atcha,Z,Zahid,NKE6 R" userId="9276d639-dfc2-4712-8d62-f7795f1178ca" providerId="ADAL" clId="{83CFC7E4-EA18-4D4D-8563-162D005D78EB}" dt="2021-10-04T10:13:04.790" v="668" actId="14100"/>
          <ac:picMkLst>
            <pc:docMk/>
            <pc:sldMk cId="562186612" sldId="334"/>
            <ac:picMk id="7" creationId="{8D52F8D3-C57A-42E8-A0BE-5CA9F7D38AAA}"/>
          </ac:picMkLst>
        </pc:picChg>
      </pc:sldChg>
      <pc:sldChg chg="addSp delSp modSp mod">
        <pc:chgData name="Atcha,Z,Zahid,NKE6 R" userId="9276d639-dfc2-4712-8d62-f7795f1178ca" providerId="ADAL" clId="{83CFC7E4-EA18-4D4D-8563-162D005D78EB}" dt="2021-10-11T10:48:29.761" v="4316" actId="207"/>
        <pc:sldMkLst>
          <pc:docMk/>
          <pc:sldMk cId="145653740" sldId="335"/>
        </pc:sldMkLst>
        <pc:spChg chg="del">
          <ac:chgData name="Atcha,Z,Zahid,NKE6 R" userId="9276d639-dfc2-4712-8d62-f7795f1178ca" providerId="ADAL" clId="{83CFC7E4-EA18-4D4D-8563-162D005D78EB}" dt="2021-10-04T10:19:50.489" v="802" actId="478"/>
          <ac:spMkLst>
            <pc:docMk/>
            <pc:sldMk cId="145653740" sldId="335"/>
            <ac:spMk id="13" creationId="{00000000-0000-0000-0000-000000000000}"/>
          </ac:spMkLst>
        </pc:spChg>
        <pc:spChg chg="del mod">
          <ac:chgData name="Atcha,Z,Zahid,NKE6 R" userId="9276d639-dfc2-4712-8d62-f7795f1178ca" providerId="ADAL" clId="{83CFC7E4-EA18-4D4D-8563-162D005D78EB}" dt="2021-10-04T10:20:10.472" v="807" actId="478"/>
          <ac:spMkLst>
            <pc:docMk/>
            <pc:sldMk cId="145653740" sldId="335"/>
            <ac:spMk id="14" creationId="{00000000-0000-0000-0000-000000000000}"/>
          </ac:spMkLst>
        </pc:spChg>
        <pc:spChg chg="del">
          <ac:chgData name="Atcha,Z,Zahid,NKE6 R" userId="9276d639-dfc2-4712-8d62-f7795f1178ca" providerId="ADAL" clId="{83CFC7E4-EA18-4D4D-8563-162D005D78EB}" dt="2021-10-04T10:19:50.489" v="802" actId="478"/>
          <ac:spMkLst>
            <pc:docMk/>
            <pc:sldMk cId="145653740" sldId="335"/>
            <ac:spMk id="15" creationId="{00000000-0000-0000-0000-000000000000}"/>
          </ac:spMkLst>
        </pc:spChg>
        <pc:spChg chg="del">
          <ac:chgData name="Atcha,Z,Zahid,NKE6 R" userId="9276d639-dfc2-4712-8d62-f7795f1178ca" providerId="ADAL" clId="{83CFC7E4-EA18-4D4D-8563-162D005D78EB}" dt="2021-10-04T10:19:50.489" v="802" actId="478"/>
          <ac:spMkLst>
            <pc:docMk/>
            <pc:sldMk cId="145653740" sldId="335"/>
            <ac:spMk id="16" creationId="{00000000-0000-0000-0000-000000000000}"/>
          </ac:spMkLst>
        </pc:spChg>
        <pc:spChg chg="del">
          <ac:chgData name="Atcha,Z,Zahid,NKE6 R" userId="9276d639-dfc2-4712-8d62-f7795f1178ca" providerId="ADAL" clId="{83CFC7E4-EA18-4D4D-8563-162D005D78EB}" dt="2021-10-04T10:19:50.489" v="802" actId="478"/>
          <ac:spMkLst>
            <pc:docMk/>
            <pc:sldMk cId="145653740" sldId="335"/>
            <ac:spMk id="17" creationId="{00000000-0000-0000-0000-000000000000}"/>
          </ac:spMkLst>
        </pc:spChg>
        <pc:spChg chg="del">
          <ac:chgData name="Atcha,Z,Zahid,NKE6 R" userId="9276d639-dfc2-4712-8d62-f7795f1178ca" providerId="ADAL" clId="{83CFC7E4-EA18-4D4D-8563-162D005D78EB}" dt="2021-10-04T10:19:50.489" v="802" actId="478"/>
          <ac:spMkLst>
            <pc:docMk/>
            <pc:sldMk cId="145653740" sldId="335"/>
            <ac:spMk id="18" creationId="{00000000-0000-0000-0000-000000000000}"/>
          </ac:spMkLst>
        </pc:spChg>
        <pc:spChg chg="del">
          <ac:chgData name="Atcha,Z,Zahid,NKE6 R" userId="9276d639-dfc2-4712-8d62-f7795f1178ca" providerId="ADAL" clId="{83CFC7E4-EA18-4D4D-8563-162D005D78EB}" dt="2021-10-04T10:19:50.489" v="802" actId="478"/>
          <ac:spMkLst>
            <pc:docMk/>
            <pc:sldMk cId="145653740" sldId="335"/>
            <ac:spMk id="19" creationId="{00000000-0000-0000-0000-000000000000}"/>
          </ac:spMkLst>
        </pc:spChg>
        <pc:spChg chg="del">
          <ac:chgData name="Atcha,Z,Zahid,NKE6 R" userId="9276d639-dfc2-4712-8d62-f7795f1178ca" providerId="ADAL" clId="{83CFC7E4-EA18-4D4D-8563-162D005D78EB}" dt="2021-10-04T10:19:50.489" v="802" actId="478"/>
          <ac:spMkLst>
            <pc:docMk/>
            <pc:sldMk cId="145653740" sldId="335"/>
            <ac:spMk id="20" creationId="{00000000-0000-0000-0000-000000000000}"/>
          </ac:spMkLst>
        </pc:spChg>
        <pc:spChg chg="del">
          <ac:chgData name="Atcha,Z,Zahid,NKE6 R" userId="9276d639-dfc2-4712-8d62-f7795f1178ca" providerId="ADAL" clId="{83CFC7E4-EA18-4D4D-8563-162D005D78EB}" dt="2021-10-04T10:19:50.489" v="802" actId="478"/>
          <ac:spMkLst>
            <pc:docMk/>
            <pc:sldMk cId="145653740" sldId="335"/>
            <ac:spMk id="21" creationId="{00000000-0000-0000-0000-000000000000}"/>
          </ac:spMkLst>
        </pc:spChg>
        <pc:spChg chg="del">
          <ac:chgData name="Atcha,Z,Zahid,NKE6 R" userId="9276d639-dfc2-4712-8d62-f7795f1178ca" providerId="ADAL" clId="{83CFC7E4-EA18-4D4D-8563-162D005D78EB}" dt="2021-10-04T10:19:50.489" v="802" actId="478"/>
          <ac:spMkLst>
            <pc:docMk/>
            <pc:sldMk cId="145653740" sldId="335"/>
            <ac:spMk id="22" creationId="{00000000-0000-0000-0000-000000000000}"/>
          </ac:spMkLst>
        </pc:spChg>
        <pc:spChg chg="del">
          <ac:chgData name="Atcha,Z,Zahid,NKE6 R" userId="9276d639-dfc2-4712-8d62-f7795f1178ca" providerId="ADAL" clId="{83CFC7E4-EA18-4D4D-8563-162D005D78EB}" dt="2021-10-04T10:19:50.489" v="802" actId="478"/>
          <ac:spMkLst>
            <pc:docMk/>
            <pc:sldMk cId="145653740" sldId="335"/>
            <ac:spMk id="24" creationId="{00000000-0000-0000-0000-000000000000}"/>
          </ac:spMkLst>
        </pc:spChg>
        <pc:spChg chg="add mod">
          <ac:chgData name="Atcha,Z,Zahid,NKE6 R" userId="9276d639-dfc2-4712-8d62-f7795f1178ca" providerId="ADAL" clId="{83CFC7E4-EA18-4D4D-8563-162D005D78EB}" dt="2021-10-11T10:48:29.761" v="4316" actId="207"/>
          <ac:spMkLst>
            <pc:docMk/>
            <pc:sldMk cId="145653740" sldId="335"/>
            <ac:spMk id="26" creationId="{440E1120-4F01-4352-9A8B-6C4EFED317B1}"/>
          </ac:spMkLst>
        </pc:spChg>
        <pc:spChg chg="add mod">
          <ac:chgData name="Atcha,Z,Zahid,NKE6 R" userId="9276d639-dfc2-4712-8d62-f7795f1178ca" providerId="ADAL" clId="{83CFC7E4-EA18-4D4D-8563-162D005D78EB}" dt="2021-10-04T10:27:23.621" v="846" actId="1037"/>
          <ac:spMkLst>
            <pc:docMk/>
            <pc:sldMk cId="145653740" sldId="335"/>
            <ac:spMk id="27" creationId="{639A9F7D-559F-4F3A-9D14-DDBE7F8B2DF6}"/>
          </ac:spMkLst>
        </pc:spChg>
        <pc:spChg chg="add mod">
          <ac:chgData name="Atcha,Z,Zahid,NKE6 R" userId="9276d639-dfc2-4712-8d62-f7795f1178ca" providerId="ADAL" clId="{83CFC7E4-EA18-4D4D-8563-162D005D78EB}" dt="2021-10-04T10:28:24.848" v="877" actId="1035"/>
          <ac:spMkLst>
            <pc:docMk/>
            <pc:sldMk cId="145653740" sldId="335"/>
            <ac:spMk id="28" creationId="{B530A4E3-3E55-49BA-BD0C-F173A486D31D}"/>
          </ac:spMkLst>
        </pc:spChg>
        <pc:picChg chg="add mod">
          <ac:chgData name="Atcha,Z,Zahid,NKE6 R" userId="9276d639-dfc2-4712-8d62-f7795f1178ca" providerId="ADAL" clId="{83CFC7E4-EA18-4D4D-8563-162D005D78EB}" dt="2021-10-04T10:27:16.094" v="840" actId="1038"/>
          <ac:picMkLst>
            <pc:docMk/>
            <pc:sldMk cId="145653740" sldId="335"/>
            <ac:picMk id="3" creationId="{64829251-1CB0-4689-B87A-0DD10BF29878}"/>
          </ac:picMkLst>
        </pc:picChg>
        <pc:picChg chg="add mod">
          <ac:chgData name="Atcha,Z,Zahid,NKE6 R" userId="9276d639-dfc2-4712-8d62-f7795f1178ca" providerId="ADAL" clId="{83CFC7E4-EA18-4D4D-8563-162D005D78EB}" dt="2021-10-04T10:27:51.608" v="855" actId="1036"/>
          <ac:picMkLst>
            <pc:docMk/>
            <pc:sldMk cId="145653740" sldId="335"/>
            <ac:picMk id="5" creationId="{B6F94E46-441B-4165-B30B-ABC5DDA1848B}"/>
          </ac:picMkLst>
        </pc:picChg>
        <pc:picChg chg="del">
          <ac:chgData name="Atcha,Z,Zahid,NKE6 R" userId="9276d639-dfc2-4712-8d62-f7795f1178ca" providerId="ADAL" clId="{83CFC7E4-EA18-4D4D-8563-162D005D78EB}" dt="2021-10-04T10:19:50.489" v="802" actId="478"/>
          <ac:picMkLst>
            <pc:docMk/>
            <pc:sldMk cId="145653740" sldId="335"/>
            <ac:picMk id="9" creationId="{00000000-0000-0000-0000-000000000000}"/>
          </ac:picMkLst>
        </pc:picChg>
        <pc:picChg chg="del">
          <ac:chgData name="Atcha,Z,Zahid,NKE6 R" userId="9276d639-dfc2-4712-8d62-f7795f1178ca" providerId="ADAL" clId="{83CFC7E4-EA18-4D4D-8563-162D005D78EB}" dt="2021-10-04T10:19:50.489" v="802" actId="478"/>
          <ac:picMkLst>
            <pc:docMk/>
            <pc:sldMk cId="145653740" sldId="335"/>
            <ac:picMk id="11" creationId="{00000000-0000-0000-0000-000000000000}"/>
          </ac:picMkLst>
        </pc:picChg>
        <pc:picChg chg="del">
          <ac:chgData name="Atcha,Z,Zahid,NKE6 R" userId="9276d639-dfc2-4712-8d62-f7795f1178ca" providerId="ADAL" clId="{83CFC7E4-EA18-4D4D-8563-162D005D78EB}" dt="2021-10-04T10:19:50.489" v="802" actId="478"/>
          <ac:picMkLst>
            <pc:docMk/>
            <pc:sldMk cId="145653740" sldId="335"/>
            <ac:picMk id="12" creationId="{00000000-0000-0000-0000-000000000000}"/>
          </ac:picMkLst>
        </pc:picChg>
        <pc:picChg chg="del">
          <ac:chgData name="Atcha,Z,Zahid,NKE6 R" userId="9276d639-dfc2-4712-8d62-f7795f1178ca" providerId="ADAL" clId="{83CFC7E4-EA18-4D4D-8563-162D005D78EB}" dt="2021-10-04T10:19:50.489" v="802" actId="478"/>
          <ac:picMkLst>
            <pc:docMk/>
            <pc:sldMk cId="145653740" sldId="335"/>
            <ac:picMk id="23" creationId="{00000000-0000-0000-0000-000000000000}"/>
          </ac:picMkLst>
        </pc:picChg>
      </pc:sldChg>
      <pc:sldChg chg="addSp delSp modSp mod">
        <pc:chgData name="Atcha,Z,Zahid,NKE6 R" userId="9276d639-dfc2-4712-8d62-f7795f1178ca" providerId="ADAL" clId="{83CFC7E4-EA18-4D4D-8563-162D005D78EB}" dt="2021-10-11T10:48:51.281" v="4329" actId="20577"/>
        <pc:sldMkLst>
          <pc:docMk/>
          <pc:sldMk cId="3496328367" sldId="336"/>
        </pc:sldMkLst>
        <pc:spChg chg="add mod">
          <ac:chgData name="Atcha,Z,Zahid,NKE6 R" userId="9276d639-dfc2-4712-8d62-f7795f1178ca" providerId="ADAL" clId="{83CFC7E4-EA18-4D4D-8563-162D005D78EB}" dt="2021-10-04T10:53:35.268" v="953" actId="1036"/>
          <ac:spMkLst>
            <pc:docMk/>
            <pc:sldMk cId="3496328367" sldId="336"/>
            <ac:spMk id="9" creationId="{DB6AA7CD-D087-4AC9-B5E4-ECE3D6AED337}"/>
          </ac:spMkLst>
        </pc:spChg>
        <pc:spChg chg="add mod ord">
          <ac:chgData name="Atcha,Z,Zahid,NKE6 R" userId="9276d639-dfc2-4712-8d62-f7795f1178ca" providerId="ADAL" clId="{83CFC7E4-EA18-4D4D-8563-162D005D78EB}" dt="2021-10-04T11:19:14.268" v="1146" actId="1037"/>
          <ac:spMkLst>
            <pc:docMk/>
            <pc:sldMk cId="3496328367" sldId="336"/>
            <ac:spMk id="16" creationId="{9A279095-BBAF-4524-BAAB-F7C34CE00E92}"/>
          </ac:spMkLst>
        </pc:spChg>
        <pc:spChg chg="mod">
          <ac:chgData name="Atcha,Z,Zahid,NKE6 R" userId="9276d639-dfc2-4712-8d62-f7795f1178ca" providerId="ADAL" clId="{83CFC7E4-EA18-4D4D-8563-162D005D78EB}" dt="2021-10-11T10:48:51.281" v="4329" actId="20577"/>
          <ac:spMkLst>
            <pc:docMk/>
            <pc:sldMk cId="3496328367" sldId="336"/>
            <ac:spMk id="26" creationId="{440E1120-4F01-4352-9A8B-6C4EFED317B1}"/>
          </ac:spMkLst>
        </pc:spChg>
        <pc:spChg chg="del mod">
          <ac:chgData name="Atcha,Z,Zahid,NKE6 R" userId="9276d639-dfc2-4712-8d62-f7795f1178ca" providerId="ADAL" clId="{83CFC7E4-EA18-4D4D-8563-162D005D78EB}" dt="2021-10-04T10:50:59.051" v="949" actId="478"/>
          <ac:spMkLst>
            <pc:docMk/>
            <pc:sldMk cId="3496328367" sldId="336"/>
            <ac:spMk id="27" creationId="{639A9F7D-559F-4F3A-9D14-DDBE7F8B2DF6}"/>
          </ac:spMkLst>
        </pc:spChg>
        <pc:spChg chg="mod ord">
          <ac:chgData name="Atcha,Z,Zahid,NKE6 R" userId="9276d639-dfc2-4712-8d62-f7795f1178ca" providerId="ADAL" clId="{83CFC7E4-EA18-4D4D-8563-162D005D78EB}" dt="2021-10-04T10:31:35.510" v="943" actId="1037"/>
          <ac:spMkLst>
            <pc:docMk/>
            <pc:sldMk cId="3496328367" sldId="336"/>
            <ac:spMk id="28" creationId="{B530A4E3-3E55-49BA-BD0C-F173A486D31D}"/>
          </ac:spMkLst>
        </pc:spChg>
        <pc:picChg chg="del">
          <ac:chgData name="Atcha,Z,Zahid,NKE6 R" userId="9276d639-dfc2-4712-8d62-f7795f1178ca" providerId="ADAL" clId="{83CFC7E4-EA18-4D4D-8563-162D005D78EB}" dt="2021-10-04T10:29:27.159" v="880" actId="478"/>
          <ac:picMkLst>
            <pc:docMk/>
            <pc:sldMk cId="3496328367" sldId="336"/>
            <ac:picMk id="3" creationId="{64829251-1CB0-4689-B87A-0DD10BF29878}"/>
          </ac:picMkLst>
        </pc:picChg>
        <pc:picChg chg="add del mod">
          <ac:chgData name="Atcha,Z,Zahid,NKE6 R" userId="9276d639-dfc2-4712-8d62-f7795f1178ca" providerId="ADAL" clId="{83CFC7E4-EA18-4D4D-8563-162D005D78EB}" dt="2021-10-04T11:14:02.690" v="966" actId="478"/>
          <ac:picMkLst>
            <pc:docMk/>
            <pc:sldMk cId="3496328367" sldId="336"/>
            <ac:picMk id="4" creationId="{EC61AB95-8546-4109-A459-75EFDFBE506E}"/>
          </ac:picMkLst>
        </pc:picChg>
        <pc:picChg chg="del">
          <ac:chgData name="Atcha,Z,Zahid,NKE6 R" userId="9276d639-dfc2-4712-8d62-f7795f1178ca" providerId="ADAL" clId="{83CFC7E4-EA18-4D4D-8563-162D005D78EB}" dt="2021-10-04T10:29:27.691" v="881" actId="478"/>
          <ac:picMkLst>
            <pc:docMk/>
            <pc:sldMk cId="3496328367" sldId="336"/>
            <ac:picMk id="5" creationId="{B6F94E46-441B-4165-B30B-ABC5DDA1848B}"/>
          </ac:picMkLst>
        </pc:picChg>
        <pc:picChg chg="add del mod">
          <ac:chgData name="Atcha,Z,Zahid,NKE6 R" userId="9276d639-dfc2-4712-8d62-f7795f1178ca" providerId="ADAL" clId="{83CFC7E4-EA18-4D4D-8563-162D005D78EB}" dt="2021-10-04T11:14:47.119" v="977" actId="478"/>
          <ac:picMkLst>
            <pc:docMk/>
            <pc:sldMk cId="3496328367" sldId="336"/>
            <ac:picMk id="7" creationId="{8448DD91-E531-4748-84B6-059132984DC8}"/>
          </ac:picMkLst>
        </pc:picChg>
        <pc:picChg chg="add mod">
          <ac:chgData name="Atcha,Z,Zahid,NKE6 R" userId="9276d639-dfc2-4712-8d62-f7795f1178ca" providerId="ADAL" clId="{83CFC7E4-EA18-4D4D-8563-162D005D78EB}" dt="2021-10-04T10:30:41.140" v="917" actId="1036"/>
          <ac:picMkLst>
            <pc:docMk/>
            <pc:sldMk cId="3496328367" sldId="336"/>
            <ac:picMk id="8" creationId="{E2CD1BA0-4EFF-4CBB-A45B-C9B2970B3C82}"/>
          </ac:picMkLst>
        </pc:picChg>
        <pc:picChg chg="add del mod">
          <ac:chgData name="Atcha,Z,Zahid,NKE6 R" userId="9276d639-dfc2-4712-8d62-f7795f1178ca" providerId="ADAL" clId="{83CFC7E4-EA18-4D4D-8563-162D005D78EB}" dt="2021-10-04T11:18:27.872" v="1045" actId="478"/>
          <ac:picMkLst>
            <pc:docMk/>
            <pc:sldMk cId="3496328367" sldId="336"/>
            <ac:picMk id="11" creationId="{55C59BF3-A394-48C9-B2F2-E97428623FF9}"/>
          </ac:picMkLst>
        </pc:picChg>
        <pc:picChg chg="add mod">
          <ac:chgData name="Atcha,Z,Zahid,NKE6 R" userId="9276d639-dfc2-4712-8d62-f7795f1178ca" providerId="ADAL" clId="{83CFC7E4-EA18-4D4D-8563-162D005D78EB}" dt="2021-10-04T11:18:59.697" v="1058" actId="14100"/>
          <ac:picMkLst>
            <pc:docMk/>
            <pc:sldMk cId="3496328367" sldId="336"/>
            <ac:picMk id="13" creationId="{199981C2-64AC-497B-AED7-63876ED1015A}"/>
          </ac:picMkLst>
        </pc:picChg>
      </pc:sldChg>
      <pc:sldChg chg="addSp delSp modSp mod">
        <pc:chgData name="Atcha,Z,Zahid,NKE6 R" userId="9276d639-dfc2-4712-8d62-f7795f1178ca" providerId="ADAL" clId="{83CFC7E4-EA18-4D4D-8563-162D005D78EB}" dt="2021-10-11T10:48:58.945" v="4330" actId="207"/>
        <pc:sldMkLst>
          <pc:docMk/>
          <pc:sldMk cId="2319163195" sldId="337"/>
        </pc:sldMkLst>
        <pc:spChg chg="del">
          <ac:chgData name="Atcha,Z,Zahid,NKE6 R" userId="9276d639-dfc2-4712-8d62-f7795f1178ca" providerId="ADAL" clId="{83CFC7E4-EA18-4D4D-8563-162D005D78EB}" dt="2021-10-04T11:30:16.740" v="1152" actId="478"/>
          <ac:spMkLst>
            <pc:docMk/>
            <pc:sldMk cId="2319163195" sldId="337"/>
            <ac:spMk id="9" creationId="{DB6AA7CD-D087-4AC9-B5E4-ECE3D6AED337}"/>
          </ac:spMkLst>
        </pc:spChg>
        <pc:spChg chg="mod ord">
          <ac:chgData name="Atcha,Z,Zahid,NKE6 R" userId="9276d639-dfc2-4712-8d62-f7795f1178ca" providerId="ADAL" clId="{83CFC7E4-EA18-4D4D-8563-162D005D78EB}" dt="2021-10-04T11:31:14.853" v="1165" actId="1038"/>
          <ac:spMkLst>
            <pc:docMk/>
            <pc:sldMk cId="2319163195" sldId="337"/>
            <ac:spMk id="16" creationId="{9A279095-BBAF-4524-BAAB-F7C34CE00E92}"/>
          </ac:spMkLst>
        </pc:spChg>
        <pc:spChg chg="mod">
          <ac:chgData name="Atcha,Z,Zahid,NKE6 R" userId="9276d639-dfc2-4712-8d62-f7795f1178ca" providerId="ADAL" clId="{83CFC7E4-EA18-4D4D-8563-162D005D78EB}" dt="2021-10-11T10:48:58.945" v="4330" actId="207"/>
          <ac:spMkLst>
            <pc:docMk/>
            <pc:sldMk cId="2319163195" sldId="337"/>
            <ac:spMk id="26" creationId="{440E1120-4F01-4352-9A8B-6C4EFED317B1}"/>
          </ac:spMkLst>
        </pc:spChg>
        <pc:spChg chg="del">
          <ac:chgData name="Atcha,Z,Zahid,NKE6 R" userId="9276d639-dfc2-4712-8d62-f7795f1178ca" providerId="ADAL" clId="{83CFC7E4-EA18-4D4D-8563-162D005D78EB}" dt="2021-10-04T11:30:16.740" v="1152" actId="478"/>
          <ac:spMkLst>
            <pc:docMk/>
            <pc:sldMk cId="2319163195" sldId="337"/>
            <ac:spMk id="28" creationId="{B530A4E3-3E55-49BA-BD0C-F173A486D31D}"/>
          </ac:spMkLst>
        </pc:spChg>
        <pc:picChg chg="add mod">
          <ac:chgData name="Atcha,Z,Zahid,NKE6 R" userId="9276d639-dfc2-4712-8d62-f7795f1178ca" providerId="ADAL" clId="{83CFC7E4-EA18-4D4D-8563-162D005D78EB}" dt="2021-10-04T11:30:56.781" v="1159" actId="14100"/>
          <ac:picMkLst>
            <pc:docMk/>
            <pc:sldMk cId="2319163195" sldId="337"/>
            <ac:picMk id="3" creationId="{D32D2FAC-C9DD-4264-AF86-DDD9D131FD5E}"/>
          </ac:picMkLst>
        </pc:picChg>
        <pc:picChg chg="del">
          <ac:chgData name="Atcha,Z,Zahid,NKE6 R" userId="9276d639-dfc2-4712-8d62-f7795f1178ca" providerId="ADAL" clId="{83CFC7E4-EA18-4D4D-8563-162D005D78EB}" dt="2021-10-04T11:30:13.743" v="1151" actId="478"/>
          <ac:picMkLst>
            <pc:docMk/>
            <pc:sldMk cId="2319163195" sldId="337"/>
            <ac:picMk id="8" creationId="{E2CD1BA0-4EFF-4CBB-A45B-C9B2970B3C82}"/>
          </ac:picMkLst>
        </pc:picChg>
        <pc:picChg chg="del">
          <ac:chgData name="Atcha,Z,Zahid,NKE6 R" userId="9276d639-dfc2-4712-8d62-f7795f1178ca" providerId="ADAL" clId="{83CFC7E4-EA18-4D4D-8563-162D005D78EB}" dt="2021-10-04T11:30:13.305" v="1150" actId="478"/>
          <ac:picMkLst>
            <pc:docMk/>
            <pc:sldMk cId="2319163195" sldId="337"/>
            <ac:picMk id="13" creationId="{199981C2-64AC-497B-AED7-63876ED1015A}"/>
          </ac:picMkLst>
        </pc:picChg>
      </pc:sldChg>
      <pc:sldChg chg="addSp delSp modSp mod">
        <pc:chgData name="Atcha,Z,Zahid,NKE6 R" userId="9276d639-dfc2-4712-8d62-f7795f1178ca" providerId="ADAL" clId="{83CFC7E4-EA18-4D4D-8563-162D005D78EB}" dt="2021-10-11T10:49:37.303" v="4341" actId="207"/>
        <pc:sldMkLst>
          <pc:docMk/>
          <pc:sldMk cId="2395858585" sldId="338"/>
        </pc:sldMkLst>
        <pc:spChg chg="mod">
          <ac:chgData name="Atcha,Z,Zahid,NKE6 R" userId="9276d639-dfc2-4712-8d62-f7795f1178ca" providerId="ADAL" clId="{83CFC7E4-EA18-4D4D-8563-162D005D78EB}" dt="2021-10-11T10:49:37.303" v="4341" actId="207"/>
          <ac:spMkLst>
            <pc:docMk/>
            <pc:sldMk cId="2395858585" sldId="338"/>
            <ac:spMk id="10" creationId="{77BAD4E5-7AD4-48C3-9930-5F449295AE6E}"/>
          </ac:spMkLst>
        </pc:spChg>
        <pc:spChg chg="mod ord">
          <ac:chgData name="Atcha,Z,Zahid,NKE6 R" userId="9276d639-dfc2-4712-8d62-f7795f1178ca" providerId="ADAL" clId="{83CFC7E4-EA18-4D4D-8563-162D005D78EB}" dt="2021-10-04T12:15:37.965" v="1351" actId="1035"/>
          <ac:spMkLst>
            <pc:docMk/>
            <pc:sldMk cId="2395858585" sldId="338"/>
            <ac:spMk id="11" creationId="{51A70EF4-2CD6-428D-A884-ED9AAF2081D0}"/>
          </ac:spMkLst>
        </pc:spChg>
        <pc:spChg chg="mod">
          <ac:chgData name="Atcha,Z,Zahid,NKE6 R" userId="9276d639-dfc2-4712-8d62-f7795f1178ca" providerId="ADAL" clId="{83CFC7E4-EA18-4D4D-8563-162D005D78EB}" dt="2021-10-04T15:28:08.838" v="4004" actId="14100"/>
          <ac:spMkLst>
            <pc:docMk/>
            <pc:sldMk cId="2395858585" sldId="338"/>
            <ac:spMk id="14" creationId="{D1531B94-820E-47C7-9413-747C6A15FEBB}"/>
          </ac:spMkLst>
        </pc:spChg>
        <pc:picChg chg="add mod">
          <ac:chgData name="Atcha,Z,Zahid,NKE6 R" userId="9276d639-dfc2-4712-8d62-f7795f1178ca" providerId="ADAL" clId="{83CFC7E4-EA18-4D4D-8563-162D005D78EB}" dt="2021-10-04T12:15:29.968" v="1345" actId="14100"/>
          <ac:picMkLst>
            <pc:docMk/>
            <pc:sldMk cId="2395858585" sldId="338"/>
            <ac:picMk id="3" creationId="{B29D4351-6F4A-4835-8657-F9C0685E2087}"/>
          </ac:picMkLst>
        </pc:picChg>
        <pc:picChg chg="del">
          <ac:chgData name="Atcha,Z,Zahid,NKE6 R" userId="9276d639-dfc2-4712-8d62-f7795f1178ca" providerId="ADAL" clId="{83CFC7E4-EA18-4D4D-8563-162D005D78EB}" dt="2021-10-04T12:14:46.506" v="1332" actId="478"/>
          <ac:picMkLst>
            <pc:docMk/>
            <pc:sldMk cId="2395858585" sldId="338"/>
            <ac:picMk id="8" creationId="{975EE386-4F38-4E45-B8A0-9E8D5537BB8B}"/>
          </ac:picMkLst>
        </pc:picChg>
      </pc:sldChg>
      <pc:sldChg chg="addSp delSp modSp mod">
        <pc:chgData name="Atcha,Z,Zahid,NKE6 R" userId="9276d639-dfc2-4712-8d62-f7795f1178ca" providerId="ADAL" clId="{83CFC7E4-EA18-4D4D-8563-162D005D78EB}" dt="2021-10-11T10:49:44.587" v="4342" actId="207"/>
        <pc:sldMkLst>
          <pc:docMk/>
          <pc:sldMk cId="3331089400" sldId="339"/>
        </pc:sldMkLst>
        <pc:spChg chg="add mod">
          <ac:chgData name="Atcha,Z,Zahid,NKE6 R" userId="9276d639-dfc2-4712-8d62-f7795f1178ca" providerId="ADAL" clId="{83CFC7E4-EA18-4D4D-8563-162D005D78EB}" dt="2021-10-04T12:51:58.472" v="1468" actId="1037"/>
          <ac:spMkLst>
            <pc:docMk/>
            <pc:sldMk cId="3331089400" sldId="339"/>
            <ac:spMk id="9" creationId="{5ED17F06-C802-44CD-96C6-B65C284DDE8B}"/>
          </ac:spMkLst>
        </pc:spChg>
        <pc:spChg chg="mod">
          <ac:chgData name="Atcha,Z,Zahid,NKE6 R" userId="9276d639-dfc2-4712-8d62-f7795f1178ca" providerId="ADAL" clId="{83CFC7E4-EA18-4D4D-8563-162D005D78EB}" dt="2021-10-11T10:49:44.587" v="4342" actId="207"/>
          <ac:spMkLst>
            <pc:docMk/>
            <pc:sldMk cId="3331089400" sldId="339"/>
            <ac:spMk id="10" creationId="{77BAD4E5-7AD4-48C3-9930-5F449295AE6E}"/>
          </ac:spMkLst>
        </pc:spChg>
        <pc:spChg chg="mod ord">
          <ac:chgData name="Atcha,Z,Zahid,NKE6 R" userId="9276d639-dfc2-4712-8d62-f7795f1178ca" providerId="ADAL" clId="{83CFC7E4-EA18-4D4D-8563-162D005D78EB}" dt="2021-10-04T12:51:47.832" v="1467" actId="14100"/>
          <ac:spMkLst>
            <pc:docMk/>
            <pc:sldMk cId="3331089400" sldId="339"/>
            <ac:spMk id="11" creationId="{51A70EF4-2CD6-428D-A884-ED9AAF2081D0}"/>
          </ac:spMkLst>
        </pc:spChg>
        <pc:spChg chg="mod">
          <ac:chgData name="Atcha,Z,Zahid,NKE6 R" userId="9276d639-dfc2-4712-8d62-f7795f1178ca" providerId="ADAL" clId="{83CFC7E4-EA18-4D4D-8563-162D005D78EB}" dt="2021-10-04T15:28:45.082" v="4015" actId="14100"/>
          <ac:spMkLst>
            <pc:docMk/>
            <pc:sldMk cId="3331089400" sldId="339"/>
            <ac:spMk id="14" creationId="{D1531B94-820E-47C7-9413-747C6A15FEBB}"/>
          </ac:spMkLst>
        </pc:spChg>
        <pc:picChg chg="del">
          <ac:chgData name="Atcha,Z,Zahid,NKE6 R" userId="9276d639-dfc2-4712-8d62-f7795f1178ca" providerId="ADAL" clId="{83CFC7E4-EA18-4D4D-8563-162D005D78EB}" dt="2021-10-04T12:39:29.864" v="1379" actId="478"/>
          <ac:picMkLst>
            <pc:docMk/>
            <pc:sldMk cId="3331089400" sldId="339"/>
            <ac:picMk id="3" creationId="{B29D4351-6F4A-4835-8657-F9C0685E2087}"/>
          </ac:picMkLst>
        </pc:picChg>
        <pc:picChg chg="add mod">
          <ac:chgData name="Atcha,Z,Zahid,NKE6 R" userId="9276d639-dfc2-4712-8d62-f7795f1178ca" providerId="ADAL" clId="{83CFC7E4-EA18-4D4D-8563-162D005D78EB}" dt="2021-10-04T12:47:10.735" v="1390" actId="14100"/>
          <ac:picMkLst>
            <pc:docMk/>
            <pc:sldMk cId="3331089400" sldId="339"/>
            <ac:picMk id="4" creationId="{39E76E37-27B4-4CEF-9527-BCC0427B3C6C}"/>
          </ac:picMkLst>
        </pc:picChg>
      </pc:sldChg>
      <pc:sldChg chg="addSp delSp modSp mod">
        <pc:chgData name="Atcha,Z,Zahid,NKE6 R" userId="9276d639-dfc2-4712-8d62-f7795f1178ca" providerId="ADAL" clId="{83CFC7E4-EA18-4D4D-8563-162D005D78EB}" dt="2021-10-11T10:50:02.670" v="4353" actId="207"/>
        <pc:sldMkLst>
          <pc:docMk/>
          <pc:sldMk cId="2972179379" sldId="340"/>
        </pc:sldMkLst>
        <pc:spChg chg="mod ord">
          <ac:chgData name="Atcha,Z,Zahid,NKE6 R" userId="9276d639-dfc2-4712-8d62-f7795f1178ca" providerId="ADAL" clId="{83CFC7E4-EA18-4D4D-8563-162D005D78EB}" dt="2021-10-04T12:55:59.534" v="1494" actId="1037"/>
          <ac:spMkLst>
            <pc:docMk/>
            <pc:sldMk cId="2972179379" sldId="340"/>
            <ac:spMk id="9" creationId="{5ED17F06-C802-44CD-96C6-B65C284DDE8B}"/>
          </ac:spMkLst>
        </pc:spChg>
        <pc:spChg chg="mod">
          <ac:chgData name="Atcha,Z,Zahid,NKE6 R" userId="9276d639-dfc2-4712-8d62-f7795f1178ca" providerId="ADAL" clId="{83CFC7E4-EA18-4D4D-8563-162D005D78EB}" dt="2021-10-11T10:50:02.670" v="4353" actId="207"/>
          <ac:spMkLst>
            <pc:docMk/>
            <pc:sldMk cId="2972179379" sldId="340"/>
            <ac:spMk id="10" creationId="{77BAD4E5-7AD4-48C3-9930-5F449295AE6E}"/>
          </ac:spMkLst>
        </pc:spChg>
        <pc:spChg chg="mod ord">
          <ac:chgData name="Atcha,Z,Zahid,NKE6 R" userId="9276d639-dfc2-4712-8d62-f7795f1178ca" providerId="ADAL" clId="{83CFC7E4-EA18-4D4D-8563-162D005D78EB}" dt="2021-10-04T12:55:44.211" v="1481" actId="14100"/>
          <ac:spMkLst>
            <pc:docMk/>
            <pc:sldMk cId="2972179379" sldId="340"/>
            <ac:spMk id="11" creationId="{51A70EF4-2CD6-428D-A884-ED9AAF2081D0}"/>
          </ac:spMkLst>
        </pc:spChg>
        <pc:spChg chg="mod">
          <ac:chgData name="Atcha,Z,Zahid,NKE6 R" userId="9276d639-dfc2-4712-8d62-f7795f1178ca" providerId="ADAL" clId="{83CFC7E4-EA18-4D4D-8563-162D005D78EB}" dt="2021-10-04T15:29:01.490" v="4017" actId="14100"/>
          <ac:spMkLst>
            <pc:docMk/>
            <pc:sldMk cId="2972179379" sldId="340"/>
            <ac:spMk id="14" creationId="{D1531B94-820E-47C7-9413-747C6A15FEBB}"/>
          </ac:spMkLst>
        </pc:spChg>
        <pc:picChg chg="add mod">
          <ac:chgData name="Atcha,Z,Zahid,NKE6 R" userId="9276d639-dfc2-4712-8d62-f7795f1178ca" providerId="ADAL" clId="{83CFC7E4-EA18-4D4D-8563-162D005D78EB}" dt="2021-10-04T12:55:12.958" v="1477" actId="14100"/>
          <ac:picMkLst>
            <pc:docMk/>
            <pc:sldMk cId="2972179379" sldId="340"/>
            <ac:picMk id="3" creationId="{3765802C-8E53-4C77-A199-281F2FB22754}"/>
          </ac:picMkLst>
        </pc:picChg>
        <pc:picChg chg="del">
          <ac:chgData name="Atcha,Z,Zahid,NKE6 R" userId="9276d639-dfc2-4712-8d62-f7795f1178ca" providerId="ADAL" clId="{83CFC7E4-EA18-4D4D-8563-162D005D78EB}" dt="2021-10-04T12:52:11.397" v="1469" actId="478"/>
          <ac:picMkLst>
            <pc:docMk/>
            <pc:sldMk cId="2972179379" sldId="340"/>
            <ac:picMk id="4" creationId="{39E76E37-27B4-4CEF-9527-BCC0427B3C6C}"/>
          </ac:picMkLst>
        </pc:picChg>
      </pc:sldChg>
      <pc:sldChg chg="addSp delSp modSp mod">
        <pc:chgData name="Atcha,Z,Zahid,NKE6 R" userId="9276d639-dfc2-4712-8d62-f7795f1178ca" providerId="ADAL" clId="{83CFC7E4-EA18-4D4D-8563-162D005D78EB}" dt="2021-10-11T10:50:14.904" v="4355" actId="207"/>
        <pc:sldMkLst>
          <pc:docMk/>
          <pc:sldMk cId="1011792810" sldId="341"/>
        </pc:sldMkLst>
        <pc:spChg chg="mod ord">
          <ac:chgData name="Atcha,Z,Zahid,NKE6 R" userId="9276d639-dfc2-4712-8d62-f7795f1178ca" providerId="ADAL" clId="{83CFC7E4-EA18-4D4D-8563-162D005D78EB}" dt="2021-10-04T13:00:18.226" v="1607" actId="1038"/>
          <ac:spMkLst>
            <pc:docMk/>
            <pc:sldMk cId="1011792810" sldId="341"/>
            <ac:spMk id="9" creationId="{5ED17F06-C802-44CD-96C6-B65C284DDE8B}"/>
          </ac:spMkLst>
        </pc:spChg>
        <pc:spChg chg="mod">
          <ac:chgData name="Atcha,Z,Zahid,NKE6 R" userId="9276d639-dfc2-4712-8d62-f7795f1178ca" providerId="ADAL" clId="{83CFC7E4-EA18-4D4D-8563-162D005D78EB}" dt="2021-10-11T10:50:14.904" v="4355" actId="207"/>
          <ac:spMkLst>
            <pc:docMk/>
            <pc:sldMk cId="1011792810" sldId="341"/>
            <ac:spMk id="10" creationId="{77BAD4E5-7AD4-48C3-9930-5F449295AE6E}"/>
          </ac:spMkLst>
        </pc:spChg>
        <pc:spChg chg="del mod">
          <ac:chgData name="Atcha,Z,Zahid,NKE6 R" userId="9276d639-dfc2-4712-8d62-f7795f1178ca" providerId="ADAL" clId="{83CFC7E4-EA18-4D4D-8563-162D005D78EB}" dt="2021-10-04T13:00:21.719" v="1608" actId="478"/>
          <ac:spMkLst>
            <pc:docMk/>
            <pc:sldMk cId="1011792810" sldId="341"/>
            <ac:spMk id="11" creationId="{51A70EF4-2CD6-428D-A884-ED9AAF2081D0}"/>
          </ac:spMkLst>
        </pc:spChg>
        <pc:spChg chg="mod">
          <ac:chgData name="Atcha,Z,Zahid,NKE6 R" userId="9276d639-dfc2-4712-8d62-f7795f1178ca" providerId="ADAL" clId="{83CFC7E4-EA18-4D4D-8563-162D005D78EB}" dt="2021-10-04T15:29:09.304" v="4019" actId="14100"/>
          <ac:spMkLst>
            <pc:docMk/>
            <pc:sldMk cId="1011792810" sldId="341"/>
            <ac:spMk id="14" creationId="{D1531B94-820E-47C7-9413-747C6A15FEBB}"/>
          </ac:spMkLst>
        </pc:spChg>
        <pc:picChg chg="del">
          <ac:chgData name="Atcha,Z,Zahid,NKE6 R" userId="9276d639-dfc2-4712-8d62-f7795f1178ca" providerId="ADAL" clId="{83CFC7E4-EA18-4D4D-8563-162D005D78EB}" dt="2021-10-04T12:58:20.393" v="1587" actId="478"/>
          <ac:picMkLst>
            <pc:docMk/>
            <pc:sldMk cId="1011792810" sldId="341"/>
            <ac:picMk id="3" creationId="{3765802C-8E53-4C77-A199-281F2FB22754}"/>
          </ac:picMkLst>
        </pc:picChg>
        <pc:picChg chg="add mod">
          <ac:chgData name="Atcha,Z,Zahid,NKE6 R" userId="9276d639-dfc2-4712-8d62-f7795f1178ca" providerId="ADAL" clId="{83CFC7E4-EA18-4D4D-8563-162D005D78EB}" dt="2021-10-04T13:00:05.770" v="1596" actId="14100"/>
          <ac:picMkLst>
            <pc:docMk/>
            <pc:sldMk cId="1011792810" sldId="341"/>
            <ac:picMk id="4" creationId="{4B0D053E-9174-4497-B613-7EBC77B10CCB}"/>
          </ac:picMkLst>
        </pc:picChg>
      </pc:sldChg>
      <pc:sldChg chg="addSp delSp modSp mod">
        <pc:chgData name="Atcha,Z,Zahid,NKE6 R" userId="9276d639-dfc2-4712-8d62-f7795f1178ca" providerId="ADAL" clId="{83CFC7E4-EA18-4D4D-8563-162D005D78EB}" dt="2021-10-17T13:57:25.452" v="4460" actId="207"/>
        <pc:sldMkLst>
          <pc:docMk/>
          <pc:sldMk cId="3953479048" sldId="342"/>
        </pc:sldMkLst>
        <pc:spChg chg="mod ord">
          <ac:chgData name="Atcha,Z,Zahid,NKE6 R" userId="9276d639-dfc2-4712-8d62-f7795f1178ca" providerId="ADAL" clId="{83CFC7E4-EA18-4D4D-8563-162D005D78EB}" dt="2021-10-04T13:10:46.703" v="1677" actId="14100"/>
          <ac:spMkLst>
            <pc:docMk/>
            <pc:sldMk cId="3953479048" sldId="342"/>
            <ac:spMk id="9" creationId="{5ED17F06-C802-44CD-96C6-B65C284DDE8B}"/>
          </ac:spMkLst>
        </pc:spChg>
        <pc:spChg chg="mod">
          <ac:chgData name="Atcha,Z,Zahid,NKE6 R" userId="9276d639-dfc2-4712-8d62-f7795f1178ca" providerId="ADAL" clId="{83CFC7E4-EA18-4D4D-8563-162D005D78EB}" dt="2021-10-17T13:57:25.452" v="4460" actId="207"/>
          <ac:spMkLst>
            <pc:docMk/>
            <pc:sldMk cId="3953479048" sldId="342"/>
            <ac:spMk id="10" creationId="{77BAD4E5-7AD4-48C3-9930-5F449295AE6E}"/>
          </ac:spMkLst>
        </pc:spChg>
        <pc:spChg chg="add mod">
          <ac:chgData name="Atcha,Z,Zahid,NKE6 R" userId="9276d639-dfc2-4712-8d62-f7795f1178ca" providerId="ADAL" clId="{83CFC7E4-EA18-4D4D-8563-162D005D78EB}" dt="2021-10-04T13:11:06.870" v="1684" actId="14100"/>
          <ac:spMkLst>
            <pc:docMk/>
            <pc:sldMk cId="3953479048" sldId="342"/>
            <ac:spMk id="11" creationId="{67B97A14-3755-4FC1-ACCC-5D5A40F09BA7}"/>
          </ac:spMkLst>
        </pc:spChg>
        <pc:spChg chg="add mod">
          <ac:chgData name="Atcha,Z,Zahid,NKE6 R" userId="9276d639-dfc2-4712-8d62-f7795f1178ca" providerId="ADAL" clId="{83CFC7E4-EA18-4D4D-8563-162D005D78EB}" dt="2021-10-04T13:16:19.232" v="1869" actId="1036"/>
          <ac:spMkLst>
            <pc:docMk/>
            <pc:sldMk cId="3953479048" sldId="342"/>
            <ac:spMk id="12" creationId="{74F4C624-750D-4B3F-8292-47A966DD7C00}"/>
          </ac:spMkLst>
        </pc:spChg>
        <pc:spChg chg="add mod">
          <ac:chgData name="Atcha,Z,Zahid,NKE6 R" userId="9276d639-dfc2-4712-8d62-f7795f1178ca" providerId="ADAL" clId="{83CFC7E4-EA18-4D4D-8563-162D005D78EB}" dt="2021-10-04T13:16:41.139" v="1872" actId="14100"/>
          <ac:spMkLst>
            <pc:docMk/>
            <pc:sldMk cId="3953479048" sldId="342"/>
            <ac:spMk id="13" creationId="{B34D8774-957B-464E-90BF-EC5A17FB30B4}"/>
          </ac:spMkLst>
        </pc:spChg>
        <pc:spChg chg="mod">
          <ac:chgData name="Atcha,Z,Zahid,NKE6 R" userId="9276d639-dfc2-4712-8d62-f7795f1178ca" providerId="ADAL" clId="{83CFC7E4-EA18-4D4D-8563-162D005D78EB}" dt="2021-10-04T15:29:17.807" v="4021" actId="14100"/>
          <ac:spMkLst>
            <pc:docMk/>
            <pc:sldMk cId="3953479048" sldId="342"/>
            <ac:spMk id="14" creationId="{D1531B94-820E-47C7-9413-747C6A15FEBB}"/>
          </ac:spMkLst>
        </pc:spChg>
        <pc:picChg chg="add del mod">
          <ac:chgData name="Atcha,Z,Zahid,NKE6 R" userId="9276d639-dfc2-4712-8d62-f7795f1178ca" providerId="ADAL" clId="{83CFC7E4-EA18-4D4D-8563-162D005D78EB}" dt="2021-10-04T13:09:59.105" v="1664" actId="478"/>
          <ac:picMkLst>
            <pc:docMk/>
            <pc:sldMk cId="3953479048" sldId="342"/>
            <ac:picMk id="3" creationId="{A270EF82-3BFF-4EFD-AD75-CAAA1EDEEDCB}"/>
          </ac:picMkLst>
        </pc:picChg>
        <pc:picChg chg="del">
          <ac:chgData name="Atcha,Z,Zahid,NKE6 R" userId="9276d639-dfc2-4712-8d62-f7795f1178ca" providerId="ADAL" clId="{83CFC7E4-EA18-4D4D-8563-162D005D78EB}" dt="2021-10-04T13:07:40.514" v="1655" actId="478"/>
          <ac:picMkLst>
            <pc:docMk/>
            <pc:sldMk cId="3953479048" sldId="342"/>
            <ac:picMk id="4" creationId="{4B0D053E-9174-4497-B613-7EBC77B10CCB}"/>
          </ac:picMkLst>
        </pc:picChg>
        <pc:picChg chg="add mod">
          <ac:chgData name="Atcha,Z,Zahid,NKE6 R" userId="9276d639-dfc2-4712-8d62-f7795f1178ca" providerId="ADAL" clId="{83CFC7E4-EA18-4D4D-8563-162D005D78EB}" dt="2021-10-04T13:10:25.071" v="1674" actId="1038"/>
          <ac:picMkLst>
            <pc:docMk/>
            <pc:sldMk cId="3953479048" sldId="342"/>
            <ac:picMk id="7" creationId="{F67424DC-D053-4781-B213-14B8C343494C}"/>
          </ac:picMkLst>
        </pc:picChg>
      </pc:sldChg>
      <pc:sldChg chg="addSp delSp modSp mod">
        <pc:chgData name="Atcha,Z,Zahid,NKE6 R" userId="9276d639-dfc2-4712-8d62-f7795f1178ca" providerId="ADAL" clId="{83CFC7E4-EA18-4D4D-8563-162D005D78EB}" dt="2021-10-17T13:57:28.601" v="4461" actId="207"/>
        <pc:sldMkLst>
          <pc:docMk/>
          <pc:sldMk cId="3625638758" sldId="343"/>
        </pc:sldMkLst>
        <pc:spChg chg="del">
          <ac:chgData name="Atcha,Z,Zahid,NKE6 R" userId="9276d639-dfc2-4712-8d62-f7795f1178ca" providerId="ADAL" clId="{83CFC7E4-EA18-4D4D-8563-162D005D78EB}" dt="2021-10-04T13:12:56.858" v="1790" actId="478"/>
          <ac:spMkLst>
            <pc:docMk/>
            <pc:sldMk cId="3625638758" sldId="343"/>
            <ac:spMk id="9" creationId="{5ED17F06-C802-44CD-96C6-B65C284DDE8B}"/>
          </ac:spMkLst>
        </pc:spChg>
        <pc:spChg chg="mod">
          <ac:chgData name="Atcha,Z,Zahid,NKE6 R" userId="9276d639-dfc2-4712-8d62-f7795f1178ca" providerId="ADAL" clId="{83CFC7E4-EA18-4D4D-8563-162D005D78EB}" dt="2021-10-17T13:57:28.601" v="4461" actId="207"/>
          <ac:spMkLst>
            <pc:docMk/>
            <pc:sldMk cId="3625638758" sldId="343"/>
            <ac:spMk id="10" creationId="{77BAD4E5-7AD4-48C3-9930-5F449295AE6E}"/>
          </ac:spMkLst>
        </pc:spChg>
        <pc:spChg chg="mod ord">
          <ac:chgData name="Atcha,Z,Zahid,NKE6 R" userId="9276d639-dfc2-4712-8d62-f7795f1178ca" providerId="ADAL" clId="{83CFC7E4-EA18-4D4D-8563-162D005D78EB}" dt="2021-10-04T13:15:28.527" v="1805" actId="14100"/>
          <ac:spMkLst>
            <pc:docMk/>
            <pc:sldMk cId="3625638758" sldId="343"/>
            <ac:spMk id="11" creationId="{67B97A14-3755-4FC1-ACCC-5D5A40F09BA7}"/>
          </ac:spMkLst>
        </pc:spChg>
        <pc:spChg chg="del">
          <ac:chgData name="Atcha,Z,Zahid,NKE6 R" userId="9276d639-dfc2-4712-8d62-f7795f1178ca" providerId="ADAL" clId="{83CFC7E4-EA18-4D4D-8563-162D005D78EB}" dt="2021-10-04T13:12:51.122" v="1787" actId="478"/>
          <ac:spMkLst>
            <pc:docMk/>
            <pc:sldMk cId="3625638758" sldId="343"/>
            <ac:spMk id="12" creationId="{74F4C624-750D-4B3F-8292-47A966DD7C00}"/>
          </ac:spMkLst>
        </pc:spChg>
        <pc:spChg chg="add mod">
          <ac:chgData name="Atcha,Z,Zahid,NKE6 R" userId="9276d639-dfc2-4712-8d62-f7795f1178ca" providerId="ADAL" clId="{83CFC7E4-EA18-4D4D-8563-162D005D78EB}" dt="2021-10-04T13:16:54.980" v="1881" actId="1038"/>
          <ac:spMkLst>
            <pc:docMk/>
            <pc:sldMk cId="3625638758" sldId="343"/>
            <ac:spMk id="13" creationId="{80B885F2-F382-4133-9591-F7576EEE227E}"/>
          </ac:spMkLst>
        </pc:spChg>
        <pc:spChg chg="mod">
          <ac:chgData name="Atcha,Z,Zahid,NKE6 R" userId="9276d639-dfc2-4712-8d62-f7795f1178ca" providerId="ADAL" clId="{83CFC7E4-EA18-4D4D-8563-162D005D78EB}" dt="2021-10-04T15:29:23.956" v="4023" actId="14100"/>
          <ac:spMkLst>
            <pc:docMk/>
            <pc:sldMk cId="3625638758" sldId="343"/>
            <ac:spMk id="14" creationId="{D1531B94-820E-47C7-9413-747C6A15FEBB}"/>
          </ac:spMkLst>
        </pc:spChg>
        <pc:picChg chg="add mod">
          <ac:chgData name="Atcha,Z,Zahid,NKE6 R" userId="9276d639-dfc2-4712-8d62-f7795f1178ca" providerId="ADAL" clId="{83CFC7E4-EA18-4D4D-8563-162D005D78EB}" dt="2021-10-04T13:15:11.909" v="1799" actId="14100"/>
          <ac:picMkLst>
            <pc:docMk/>
            <pc:sldMk cId="3625638758" sldId="343"/>
            <ac:picMk id="3" creationId="{1682C1D0-CBEA-487A-9DC8-7C4DD09867BC}"/>
          </ac:picMkLst>
        </pc:picChg>
        <pc:picChg chg="add del">
          <ac:chgData name="Atcha,Z,Zahid,NKE6 R" userId="9276d639-dfc2-4712-8d62-f7795f1178ca" providerId="ADAL" clId="{83CFC7E4-EA18-4D4D-8563-162D005D78EB}" dt="2021-10-04T13:14:11.790" v="1792" actId="478"/>
          <ac:picMkLst>
            <pc:docMk/>
            <pc:sldMk cId="3625638758" sldId="343"/>
            <ac:picMk id="7" creationId="{F67424DC-D053-4781-B213-14B8C343494C}"/>
          </ac:picMkLst>
        </pc:picChg>
      </pc:sldChg>
      <pc:sldChg chg="addSp delSp modSp mod">
        <pc:chgData name="Atcha,Z,Zahid,NKE6 R" userId="9276d639-dfc2-4712-8d62-f7795f1178ca" providerId="ADAL" clId="{83CFC7E4-EA18-4D4D-8563-162D005D78EB}" dt="2021-10-11T10:51:29.566" v="4380" actId="207"/>
        <pc:sldMkLst>
          <pc:docMk/>
          <pc:sldMk cId="3839170013" sldId="344"/>
        </pc:sldMkLst>
        <pc:spChg chg="mod">
          <ac:chgData name="Atcha,Z,Zahid,NKE6 R" userId="9276d639-dfc2-4712-8d62-f7795f1178ca" providerId="ADAL" clId="{83CFC7E4-EA18-4D4D-8563-162D005D78EB}" dt="2021-10-11T10:51:29.566" v="4380" actId="207"/>
          <ac:spMkLst>
            <pc:docMk/>
            <pc:sldMk cId="3839170013" sldId="344"/>
            <ac:spMk id="10" creationId="{77BAD4E5-7AD4-48C3-9930-5F449295AE6E}"/>
          </ac:spMkLst>
        </pc:spChg>
        <pc:spChg chg="del mod ord">
          <ac:chgData name="Atcha,Z,Zahid,NKE6 R" userId="9276d639-dfc2-4712-8d62-f7795f1178ca" providerId="ADAL" clId="{83CFC7E4-EA18-4D4D-8563-162D005D78EB}" dt="2021-10-04T13:51:02.470" v="3150" actId="478"/>
          <ac:spMkLst>
            <pc:docMk/>
            <pc:sldMk cId="3839170013" sldId="344"/>
            <ac:spMk id="11" creationId="{67B97A14-3755-4FC1-ACCC-5D5A40F09BA7}"/>
          </ac:spMkLst>
        </pc:spChg>
        <pc:spChg chg="add del mod ord">
          <ac:chgData name="Atcha,Z,Zahid,NKE6 R" userId="9276d639-dfc2-4712-8d62-f7795f1178ca" providerId="ADAL" clId="{83CFC7E4-EA18-4D4D-8563-162D005D78EB}" dt="2021-10-04T13:51:02.470" v="3150" actId="478"/>
          <ac:spMkLst>
            <pc:docMk/>
            <pc:sldMk cId="3839170013" sldId="344"/>
            <ac:spMk id="12" creationId="{C8FFE3C0-441E-4BFF-9B9D-C8142461EC93}"/>
          </ac:spMkLst>
        </pc:spChg>
        <pc:spChg chg="del mod ord">
          <ac:chgData name="Atcha,Z,Zahid,NKE6 R" userId="9276d639-dfc2-4712-8d62-f7795f1178ca" providerId="ADAL" clId="{83CFC7E4-EA18-4D4D-8563-162D005D78EB}" dt="2021-10-04T13:51:02.470" v="3150" actId="478"/>
          <ac:spMkLst>
            <pc:docMk/>
            <pc:sldMk cId="3839170013" sldId="344"/>
            <ac:spMk id="13" creationId="{80B885F2-F382-4133-9591-F7576EEE227E}"/>
          </ac:spMkLst>
        </pc:spChg>
        <pc:spChg chg="mod">
          <ac:chgData name="Atcha,Z,Zahid,NKE6 R" userId="9276d639-dfc2-4712-8d62-f7795f1178ca" providerId="ADAL" clId="{83CFC7E4-EA18-4D4D-8563-162D005D78EB}" dt="2021-10-04T15:29:32.372" v="4025" actId="14100"/>
          <ac:spMkLst>
            <pc:docMk/>
            <pc:sldMk cId="3839170013" sldId="344"/>
            <ac:spMk id="14" creationId="{D1531B94-820E-47C7-9413-747C6A15FEBB}"/>
          </ac:spMkLst>
        </pc:spChg>
        <pc:spChg chg="add del mod ord">
          <ac:chgData name="Atcha,Z,Zahid,NKE6 R" userId="9276d639-dfc2-4712-8d62-f7795f1178ca" providerId="ADAL" clId="{83CFC7E4-EA18-4D4D-8563-162D005D78EB}" dt="2021-10-04T13:51:02.470" v="3150" actId="478"/>
          <ac:spMkLst>
            <pc:docMk/>
            <pc:sldMk cId="3839170013" sldId="344"/>
            <ac:spMk id="15" creationId="{5D1F41D5-2182-4CC4-9F92-0BA5DA092B73}"/>
          </ac:spMkLst>
        </pc:spChg>
        <pc:spChg chg="add mod">
          <ac:chgData name="Atcha,Z,Zahid,NKE6 R" userId="9276d639-dfc2-4712-8d62-f7795f1178ca" providerId="ADAL" clId="{83CFC7E4-EA18-4D4D-8563-162D005D78EB}" dt="2021-10-04T13:38:18.536" v="2142" actId="14100"/>
          <ac:spMkLst>
            <pc:docMk/>
            <pc:sldMk cId="3839170013" sldId="344"/>
            <ac:spMk id="16" creationId="{6F5E086B-4DD1-4328-9C49-656DE39A2DF8}"/>
          </ac:spMkLst>
        </pc:spChg>
        <pc:spChg chg="add mod">
          <ac:chgData name="Atcha,Z,Zahid,NKE6 R" userId="9276d639-dfc2-4712-8d62-f7795f1178ca" providerId="ADAL" clId="{83CFC7E4-EA18-4D4D-8563-162D005D78EB}" dt="2021-10-04T13:51:09.265" v="3153" actId="14100"/>
          <ac:spMkLst>
            <pc:docMk/>
            <pc:sldMk cId="3839170013" sldId="344"/>
            <ac:spMk id="17" creationId="{5E8B7C23-C85E-4E70-897A-4F987E38FB4E}"/>
          </ac:spMkLst>
        </pc:spChg>
        <pc:picChg chg="del">
          <ac:chgData name="Atcha,Z,Zahid,NKE6 R" userId="9276d639-dfc2-4712-8d62-f7795f1178ca" providerId="ADAL" clId="{83CFC7E4-EA18-4D4D-8563-162D005D78EB}" dt="2021-10-04T13:26:11.591" v="1887" actId="478"/>
          <ac:picMkLst>
            <pc:docMk/>
            <pc:sldMk cId="3839170013" sldId="344"/>
            <ac:picMk id="3" creationId="{1682C1D0-CBEA-487A-9DC8-7C4DD09867BC}"/>
          </ac:picMkLst>
        </pc:picChg>
        <pc:picChg chg="add del mod">
          <ac:chgData name="Atcha,Z,Zahid,NKE6 R" userId="9276d639-dfc2-4712-8d62-f7795f1178ca" providerId="ADAL" clId="{83CFC7E4-EA18-4D4D-8563-162D005D78EB}" dt="2021-10-04T13:37:02.738" v="2025" actId="478"/>
          <ac:picMkLst>
            <pc:docMk/>
            <pc:sldMk cId="3839170013" sldId="344"/>
            <ac:picMk id="4" creationId="{85B5906E-AE28-4051-B726-D045F228DA10}"/>
          </ac:picMkLst>
        </pc:picChg>
        <pc:picChg chg="add mod">
          <ac:chgData name="Atcha,Z,Zahid,NKE6 R" userId="9276d639-dfc2-4712-8d62-f7795f1178ca" providerId="ADAL" clId="{83CFC7E4-EA18-4D4D-8563-162D005D78EB}" dt="2021-10-04T13:37:23.249" v="2032" actId="1038"/>
          <ac:picMkLst>
            <pc:docMk/>
            <pc:sldMk cId="3839170013" sldId="344"/>
            <ac:picMk id="7" creationId="{42A0F05B-ADC1-4925-957D-06E88F7A117F}"/>
          </ac:picMkLst>
        </pc:picChg>
      </pc:sldChg>
      <pc:sldChg chg="del">
        <pc:chgData name="Atcha,Z,Zahid,NKE6 R" userId="9276d639-dfc2-4712-8d62-f7795f1178ca" providerId="ADAL" clId="{83CFC7E4-EA18-4D4D-8563-162D005D78EB}" dt="2021-10-04T13:38:27.538" v="2143" actId="47"/>
        <pc:sldMkLst>
          <pc:docMk/>
          <pc:sldMk cId="1978581338" sldId="345"/>
        </pc:sldMkLst>
      </pc:sldChg>
      <pc:sldChg chg="addSp delSp modSp mod">
        <pc:chgData name="Atcha,Z,Zahid,NKE6 R" userId="9276d639-dfc2-4712-8d62-f7795f1178ca" providerId="ADAL" clId="{83CFC7E4-EA18-4D4D-8563-162D005D78EB}" dt="2021-10-17T13:58:15.552" v="4480" actId="113"/>
        <pc:sldMkLst>
          <pc:docMk/>
          <pc:sldMk cId="2587676936" sldId="346"/>
        </pc:sldMkLst>
        <pc:spChg chg="mod">
          <ac:chgData name="Atcha,Z,Zahid,NKE6 R" userId="9276d639-dfc2-4712-8d62-f7795f1178ca" providerId="ADAL" clId="{83CFC7E4-EA18-4D4D-8563-162D005D78EB}" dt="2021-10-17T13:58:15.552" v="4480" actId="113"/>
          <ac:spMkLst>
            <pc:docMk/>
            <pc:sldMk cId="2587676936" sldId="346"/>
            <ac:spMk id="10" creationId="{77BAD4E5-7AD4-48C3-9930-5F449295AE6E}"/>
          </ac:spMkLst>
        </pc:spChg>
        <pc:spChg chg="del">
          <ac:chgData name="Atcha,Z,Zahid,NKE6 R" userId="9276d639-dfc2-4712-8d62-f7795f1178ca" providerId="ADAL" clId="{83CFC7E4-EA18-4D4D-8563-162D005D78EB}" dt="2021-10-04T13:41:58.058" v="2252" actId="478"/>
          <ac:spMkLst>
            <pc:docMk/>
            <pc:sldMk cId="2587676936" sldId="346"/>
            <ac:spMk id="11" creationId="{67B97A14-3755-4FC1-ACCC-5D5A40F09BA7}"/>
          </ac:spMkLst>
        </pc:spChg>
        <pc:spChg chg="del">
          <ac:chgData name="Atcha,Z,Zahid,NKE6 R" userId="9276d639-dfc2-4712-8d62-f7795f1178ca" providerId="ADAL" clId="{83CFC7E4-EA18-4D4D-8563-162D005D78EB}" dt="2021-10-04T13:41:58.058" v="2252" actId="478"/>
          <ac:spMkLst>
            <pc:docMk/>
            <pc:sldMk cId="2587676936" sldId="346"/>
            <ac:spMk id="12" creationId="{C8FFE3C0-441E-4BFF-9B9D-C8142461EC93}"/>
          </ac:spMkLst>
        </pc:spChg>
        <pc:spChg chg="del">
          <ac:chgData name="Atcha,Z,Zahid,NKE6 R" userId="9276d639-dfc2-4712-8d62-f7795f1178ca" providerId="ADAL" clId="{83CFC7E4-EA18-4D4D-8563-162D005D78EB}" dt="2021-10-04T13:41:58.058" v="2252" actId="478"/>
          <ac:spMkLst>
            <pc:docMk/>
            <pc:sldMk cId="2587676936" sldId="346"/>
            <ac:spMk id="13" creationId="{80B885F2-F382-4133-9591-F7576EEE227E}"/>
          </ac:spMkLst>
        </pc:spChg>
        <pc:spChg chg="mod">
          <ac:chgData name="Atcha,Z,Zahid,NKE6 R" userId="9276d639-dfc2-4712-8d62-f7795f1178ca" providerId="ADAL" clId="{83CFC7E4-EA18-4D4D-8563-162D005D78EB}" dt="2021-10-04T15:29:39.836" v="4027" actId="14100"/>
          <ac:spMkLst>
            <pc:docMk/>
            <pc:sldMk cId="2587676936" sldId="346"/>
            <ac:spMk id="14" creationId="{D1531B94-820E-47C7-9413-747C6A15FEBB}"/>
          </ac:spMkLst>
        </pc:spChg>
        <pc:spChg chg="del">
          <ac:chgData name="Atcha,Z,Zahid,NKE6 R" userId="9276d639-dfc2-4712-8d62-f7795f1178ca" providerId="ADAL" clId="{83CFC7E4-EA18-4D4D-8563-162D005D78EB}" dt="2021-10-04T13:41:58.058" v="2252" actId="478"/>
          <ac:spMkLst>
            <pc:docMk/>
            <pc:sldMk cId="2587676936" sldId="346"/>
            <ac:spMk id="15" creationId="{5D1F41D5-2182-4CC4-9F92-0BA5DA092B73}"/>
          </ac:spMkLst>
        </pc:spChg>
        <pc:spChg chg="del">
          <ac:chgData name="Atcha,Z,Zahid,NKE6 R" userId="9276d639-dfc2-4712-8d62-f7795f1178ca" providerId="ADAL" clId="{83CFC7E4-EA18-4D4D-8563-162D005D78EB}" dt="2021-10-04T13:41:58.058" v="2252" actId="478"/>
          <ac:spMkLst>
            <pc:docMk/>
            <pc:sldMk cId="2587676936" sldId="346"/>
            <ac:spMk id="16" creationId="{6F5E086B-4DD1-4328-9C49-656DE39A2DF8}"/>
          </ac:spMkLst>
        </pc:spChg>
        <pc:spChg chg="add mod">
          <ac:chgData name="Atcha,Z,Zahid,NKE6 R" userId="9276d639-dfc2-4712-8d62-f7795f1178ca" providerId="ADAL" clId="{83CFC7E4-EA18-4D4D-8563-162D005D78EB}" dt="2021-10-04T13:50:58.903" v="3149" actId="14100"/>
          <ac:spMkLst>
            <pc:docMk/>
            <pc:sldMk cId="2587676936" sldId="346"/>
            <ac:spMk id="19" creationId="{EFF8898A-5304-4E8B-8512-1A492D8275BD}"/>
          </ac:spMkLst>
        </pc:spChg>
        <pc:picChg chg="del">
          <ac:chgData name="Atcha,Z,Zahid,NKE6 R" userId="9276d639-dfc2-4712-8d62-f7795f1178ca" providerId="ADAL" clId="{83CFC7E4-EA18-4D4D-8563-162D005D78EB}" dt="2021-10-04T13:41:56.535" v="2251" actId="478"/>
          <ac:picMkLst>
            <pc:docMk/>
            <pc:sldMk cId="2587676936" sldId="346"/>
            <ac:picMk id="7" creationId="{42A0F05B-ADC1-4925-957D-06E88F7A117F}"/>
          </ac:picMkLst>
        </pc:picChg>
        <pc:picChg chg="add mod">
          <ac:chgData name="Atcha,Z,Zahid,NKE6 R" userId="9276d639-dfc2-4712-8d62-f7795f1178ca" providerId="ADAL" clId="{83CFC7E4-EA18-4D4D-8563-162D005D78EB}" dt="2021-10-04T13:50:23.297" v="3144" actId="1076"/>
          <ac:picMkLst>
            <pc:docMk/>
            <pc:sldMk cId="2587676936" sldId="346"/>
            <ac:picMk id="17" creationId="{216869C5-F7C0-45B1-9188-C51FB0A2C500}"/>
          </ac:picMkLst>
        </pc:picChg>
        <pc:picChg chg="add del mod">
          <ac:chgData name="Atcha,Z,Zahid,NKE6 R" userId="9276d639-dfc2-4712-8d62-f7795f1178ca" providerId="ADAL" clId="{83CFC7E4-EA18-4D4D-8563-162D005D78EB}" dt="2021-10-04T13:50:20.685" v="3143" actId="478"/>
          <ac:picMkLst>
            <pc:docMk/>
            <pc:sldMk cId="2587676936" sldId="346"/>
            <ac:picMk id="18" creationId="{9C79ACDB-859B-436C-8B6D-6940A6ED46A2}"/>
          </ac:picMkLst>
        </pc:picChg>
      </pc:sldChg>
      <pc:sldChg chg="addSp delSp modSp mod">
        <pc:chgData name="Atcha,Z,Zahid,NKE6 R" userId="9276d639-dfc2-4712-8d62-f7795f1178ca" providerId="ADAL" clId="{83CFC7E4-EA18-4D4D-8563-162D005D78EB}" dt="2021-10-11T11:10:53.188" v="4414" actId="207"/>
        <pc:sldMkLst>
          <pc:docMk/>
          <pc:sldMk cId="2962217121" sldId="347"/>
        </pc:sldMkLst>
        <pc:spChg chg="mod">
          <ac:chgData name="Atcha,Z,Zahid,NKE6 R" userId="9276d639-dfc2-4712-8d62-f7795f1178ca" providerId="ADAL" clId="{83CFC7E4-EA18-4D4D-8563-162D005D78EB}" dt="2021-10-11T11:10:53.188" v="4414" actId="207"/>
          <ac:spMkLst>
            <pc:docMk/>
            <pc:sldMk cId="2962217121" sldId="347"/>
            <ac:spMk id="10" creationId="{77BAD4E5-7AD4-48C3-9930-5F449295AE6E}"/>
          </ac:spMkLst>
        </pc:spChg>
        <pc:spChg chg="add del mod">
          <ac:chgData name="Atcha,Z,Zahid,NKE6 R" userId="9276d639-dfc2-4712-8d62-f7795f1178ca" providerId="ADAL" clId="{83CFC7E4-EA18-4D4D-8563-162D005D78EB}" dt="2021-10-04T13:54:08.950" v="3221" actId="1036"/>
          <ac:spMkLst>
            <pc:docMk/>
            <pc:sldMk cId="2962217121" sldId="347"/>
            <ac:spMk id="11" creationId="{28C0F741-1CB5-47AA-914F-6431E2D46F6B}"/>
          </ac:spMkLst>
        </pc:spChg>
        <pc:spChg chg="add mod">
          <ac:chgData name="Atcha,Z,Zahid,NKE6 R" userId="9276d639-dfc2-4712-8d62-f7795f1178ca" providerId="ADAL" clId="{83CFC7E4-EA18-4D4D-8563-162D005D78EB}" dt="2021-10-04T15:22:16.051" v="3808" actId="1036"/>
          <ac:spMkLst>
            <pc:docMk/>
            <pc:sldMk cId="2962217121" sldId="347"/>
            <ac:spMk id="12" creationId="{182A2E0A-A2AC-4314-B4F2-540A51850F66}"/>
          </ac:spMkLst>
        </pc:spChg>
        <pc:spChg chg="mod">
          <ac:chgData name="Atcha,Z,Zahid,NKE6 R" userId="9276d639-dfc2-4712-8d62-f7795f1178ca" providerId="ADAL" clId="{83CFC7E4-EA18-4D4D-8563-162D005D78EB}" dt="2021-10-04T15:29:52.887" v="4030" actId="14100"/>
          <ac:spMkLst>
            <pc:docMk/>
            <pc:sldMk cId="2962217121" sldId="347"/>
            <ac:spMk id="14" creationId="{D1531B94-820E-47C7-9413-747C6A15FEBB}"/>
          </ac:spMkLst>
        </pc:spChg>
        <pc:spChg chg="mod ord">
          <ac:chgData name="Atcha,Z,Zahid,NKE6 R" userId="9276d639-dfc2-4712-8d62-f7795f1178ca" providerId="ADAL" clId="{83CFC7E4-EA18-4D4D-8563-162D005D78EB}" dt="2021-10-04T13:54:06.160" v="3211" actId="14100"/>
          <ac:spMkLst>
            <pc:docMk/>
            <pc:sldMk cId="2962217121" sldId="347"/>
            <ac:spMk id="19" creationId="{EFF8898A-5304-4E8B-8512-1A492D8275BD}"/>
          </ac:spMkLst>
        </pc:spChg>
        <pc:picChg chg="add del">
          <ac:chgData name="Atcha,Z,Zahid,NKE6 R" userId="9276d639-dfc2-4712-8d62-f7795f1178ca" providerId="ADAL" clId="{83CFC7E4-EA18-4D4D-8563-162D005D78EB}" dt="2021-10-04T13:52:33.835" v="3158" actId="22"/>
          <ac:picMkLst>
            <pc:docMk/>
            <pc:sldMk cId="2962217121" sldId="347"/>
            <ac:picMk id="3" creationId="{F50A9B36-0A58-49BE-82A3-B655CFD872AE}"/>
          </ac:picMkLst>
        </pc:picChg>
        <pc:picChg chg="add mod">
          <ac:chgData name="Atcha,Z,Zahid,NKE6 R" userId="9276d639-dfc2-4712-8d62-f7795f1178ca" providerId="ADAL" clId="{83CFC7E4-EA18-4D4D-8563-162D005D78EB}" dt="2021-10-04T13:54:05.481" v="3208" actId="1038"/>
          <ac:picMkLst>
            <pc:docMk/>
            <pc:sldMk cId="2962217121" sldId="347"/>
            <ac:picMk id="6" creationId="{AA7C71EF-FD70-4337-84B0-D27D277CF7DE}"/>
          </ac:picMkLst>
        </pc:picChg>
        <pc:picChg chg="del">
          <ac:chgData name="Atcha,Z,Zahid,NKE6 R" userId="9276d639-dfc2-4712-8d62-f7795f1178ca" providerId="ADAL" clId="{83CFC7E4-EA18-4D4D-8563-162D005D78EB}" dt="2021-10-04T13:52:28.490" v="3155" actId="478"/>
          <ac:picMkLst>
            <pc:docMk/>
            <pc:sldMk cId="2962217121" sldId="347"/>
            <ac:picMk id="17" creationId="{216869C5-F7C0-45B1-9188-C51FB0A2C500}"/>
          </ac:picMkLst>
        </pc:picChg>
      </pc:sldChg>
      <pc:sldChg chg="addSp delSp modSp mod">
        <pc:chgData name="Atcha,Z,Zahid,NKE6 R" userId="9276d639-dfc2-4712-8d62-f7795f1178ca" providerId="ADAL" clId="{83CFC7E4-EA18-4D4D-8563-162D005D78EB}" dt="2021-10-11T11:11:35.882" v="4435" actId="20577"/>
        <pc:sldMkLst>
          <pc:docMk/>
          <pc:sldMk cId="2501298364" sldId="348"/>
        </pc:sldMkLst>
        <pc:spChg chg="add mod">
          <ac:chgData name="Atcha,Z,Zahid,NKE6 R" userId="9276d639-dfc2-4712-8d62-f7795f1178ca" providerId="ADAL" clId="{83CFC7E4-EA18-4D4D-8563-162D005D78EB}" dt="2021-10-04T14:17:21.255" v="3454" actId="1038"/>
          <ac:spMkLst>
            <pc:docMk/>
            <pc:sldMk cId="2501298364" sldId="348"/>
            <ac:spMk id="10" creationId="{FCB13C0D-00D3-4C15-9206-12D56759EF40}"/>
          </ac:spMkLst>
        </pc:spChg>
        <pc:spChg chg="add mod">
          <ac:chgData name="Atcha,Z,Zahid,NKE6 R" userId="9276d639-dfc2-4712-8d62-f7795f1178ca" providerId="ADAL" clId="{83CFC7E4-EA18-4D4D-8563-162D005D78EB}" dt="2021-10-04T15:21:45.353" v="3803" actId="1037"/>
          <ac:spMkLst>
            <pc:docMk/>
            <pc:sldMk cId="2501298364" sldId="348"/>
            <ac:spMk id="11" creationId="{6D374E34-7B42-48A8-BC51-32851A5190BC}"/>
          </ac:spMkLst>
        </pc:spChg>
        <pc:spChg chg="add mod">
          <ac:chgData name="Atcha,Z,Zahid,NKE6 R" userId="9276d639-dfc2-4712-8d62-f7795f1178ca" providerId="ADAL" clId="{83CFC7E4-EA18-4D4D-8563-162D005D78EB}" dt="2021-10-04T14:17:42.556" v="3468" actId="14100"/>
          <ac:spMkLst>
            <pc:docMk/>
            <pc:sldMk cId="2501298364" sldId="348"/>
            <ac:spMk id="12" creationId="{1A3DB194-623F-4A73-9F33-636A2F501796}"/>
          </ac:spMkLst>
        </pc:spChg>
        <pc:spChg chg="add mod">
          <ac:chgData name="Atcha,Z,Zahid,NKE6 R" userId="9276d639-dfc2-4712-8d62-f7795f1178ca" providerId="ADAL" clId="{83CFC7E4-EA18-4D4D-8563-162D005D78EB}" dt="2021-10-04T14:17:50.528" v="3473" actId="14100"/>
          <ac:spMkLst>
            <pc:docMk/>
            <pc:sldMk cId="2501298364" sldId="348"/>
            <ac:spMk id="13" creationId="{A36B3907-93A9-44C8-BE14-6AE9BF94220B}"/>
          </ac:spMkLst>
        </pc:spChg>
        <pc:spChg chg="add mod">
          <ac:chgData name="Atcha,Z,Zahid,NKE6 R" userId="9276d639-dfc2-4712-8d62-f7795f1178ca" providerId="ADAL" clId="{83CFC7E4-EA18-4D4D-8563-162D005D78EB}" dt="2021-10-11T11:11:35.882" v="4435" actId="20577"/>
          <ac:spMkLst>
            <pc:docMk/>
            <pc:sldMk cId="2501298364" sldId="348"/>
            <ac:spMk id="14" creationId="{BFB17703-A4BF-4CA2-BFE4-8AA35043905D}"/>
          </ac:spMkLst>
        </pc:spChg>
        <pc:spChg chg="del mod">
          <ac:chgData name="Atcha,Z,Zahid,NKE6 R" userId="9276d639-dfc2-4712-8d62-f7795f1178ca" providerId="ADAL" clId="{83CFC7E4-EA18-4D4D-8563-162D005D78EB}" dt="2021-10-04T15:31:54.369" v="4056" actId="478"/>
          <ac:spMkLst>
            <pc:docMk/>
            <pc:sldMk cId="2501298364" sldId="348"/>
            <ac:spMk id="21" creationId="{00000000-0000-0000-0000-000000000000}"/>
          </ac:spMkLst>
        </pc:spChg>
        <pc:picChg chg="add del">
          <ac:chgData name="Atcha,Z,Zahid,NKE6 R" userId="9276d639-dfc2-4712-8d62-f7795f1178ca" providerId="ADAL" clId="{83CFC7E4-EA18-4D4D-8563-162D005D78EB}" dt="2021-10-04T14:15:19.631" v="3421" actId="478"/>
          <ac:picMkLst>
            <pc:docMk/>
            <pc:sldMk cId="2501298364" sldId="348"/>
            <ac:picMk id="3" creationId="{73E2B5D4-F433-4357-8BE4-B0D1B62EF042}"/>
          </ac:picMkLst>
        </pc:picChg>
        <pc:picChg chg="add mod">
          <ac:chgData name="Atcha,Z,Zahid,NKE6 R" userId="9276d639-dfc2-4712-8d62-f7795f1178ca" providerId="ADAL" clId="{83CFC7E4-EA18-4D4D-8563-162D005D78EB}" dt="2021-10-04T14:15:42.824" v="3431" actId="14100"/>
          <ac:picMkLst>
            <pc:docMk/>
            <pc:sldMk cId="2501298364" sldId="348"/>
            <ac:picMk id="6" creationId="{213A8EE1-B336-45FA-9CB8-990BB21E01E5}"/>
          </ac:picMkLst>
        </pc:picChg>
        <pc:picChg chg="del">
          <ac:chgData name="Atcha,Z,Zahid,NKE6 R" userId="9276d639-dfc2-4712-8d62-f7795f1178ca" providerId="ADAL" clId="{83CFC7E4-EA18-4D4D-8563-162D005D78EB}" dt="2021-10-04T14:05:28.355" v="3419" actId="478"/>
          <ac:picMkLst>
            <pc:docMk/>
            <pc:sldMk cId="2501298364" sldId="348"/>
            <ac:picMk id="9" creationId="{7DA8A639-A81C-480B-B6F0-EF45DE79A208}"/>
          </ac:picMkLst>
        </pc:picChg>
      </pc:sldChg>
      <pc:sldChg chg="addSp delSp modSp mod">
        <pc:chgData name="Atcha,Z,Zahid,NKE6 R" userId="9276d639-dfc2-4712-8d62-f7795f1178ca" providerId="ADAL" clId="{83CFC7E4-EA18-4D4D-8563-162D005D78EB}" dt="2021-10-11T11:12:13.121" v="4449" actId="12"/>
        <pc:sldMkLst>
          <pc:docMk/>
          <pc:sldMk cId="1212356735" sldId="349"/>
        </pc:sldMkLst>
        <pc:spChg chg="add mod">
          <ac:chgData name="Atcha,Z,Zahid,NKE6 R" userId="9276d639-dfc2-4712-8d62-f7795f1178ca" providerId="ADAL" clId="{83CFC7E4-EA18-4D4D-8563-162D005D78EB}" dt="2021-10-04T14:34:02.464" v="3662" actId="14100"/>
          <ac:spMkLst>
            <pc:docMk/>
            <pc:sldMk cId="1212356735" sldId="349"/>
            <ac:spMk id="12" creationId="{01B1C440-BF5C-4F41-A422-7FE6CD728C0F}"/>
          </ac:spMkLst>
        </pc:spChg>
        <pc:spChg chg="del mod">
          <ac:chgData name="Atcha,Z,Zahid,NKE6 R" userId="9276d639-dfc2-4712-8d62-f7795f1178ca" providerId="ADAL" clId="{83CFC7E4-EA18-4D4D-8563-162D005D78EB}" dt="2021-10-04T15:33:14.033" v="4071" actId="478"/>
          <ac:spMkLst>
            <pc:docMk/>
            <pc:sldMk cId="1212356735" sldId="349"/>
            <ac:spMk id="13" creationId="{47BD6002-9ADB-4E71-BEE2-891E4BC680E2}"/>
          </ac:spMkLst>
        </pc:spChg>
        <pc:spChg chg="add mod">
          <ac:chgData name="Atcha,Z,Zahid,NKE6 R" userId="9276d639-dfc2-4712-8d62-f7795f1178ca" providerId="ADAL" clId="{83CFC7E4-EA18-4D4D-8563-162D005D78EB}" dt="2021-10-04T14:34:15.654" v="3670" actId="1036"/>
          <ac:spMkLst>
            <pc:docMk/>
            <pc:sldMk cId="1212356735" sldId="349"/>
            <ac:spMk id="15" creationId="{99391B43-D87F-45CB-85BB-C877D060D0D9}"/>
          </ac:spMkLst>
        </pc:spChg>
        <pc:spChg chg="add mod">
          <ac:chgData name="Atcha,Z,Zahid,NKE6 R" userId="9276d639-dfc2-4712-8d62-f7795f1178ca" providerId="ADAL" clId="{83CFC7E4-EA18-4D4D-8563-162D005D78EB}" dt="2021-10-04T14:34:24.107" v="3673" actId="14100"/>
          <ac:spMkLst>
            <pc:docMk/>
            <pc:sldMk cId="1212356735" sldId="349"/>
            <ac:spMk id="16" creationId="{36C2497F-C510-4E7A-A307-AFC612F425C5}"/>
          </ac:spMkLst>
        </pc:spChg>
        <pc:spChg chg="add del mod">
          <ac:chgData name="Atcha,Z,Zahid,NKE6 R" userId="9276d639-dfc2-4712-8d62-f7795f1178ca" providerId="ADAL" clId="{83CFC7E4-EA18-4D4D-8563-162D005D78EB}" dt="2021-10-04T15:32:53.596" v="4064"/>
          <ac:spMkLst>
            <pc:docMk/>
            <pc:sldMk cId="1212356735" sldId="349"/>
            <ac:spMk id="17" creationId="{75836CC0-71E0-4866-AC4E-A930F28CFCC6}"/>
          </ac:spMkLst>
        </pc:spChg>
        <pc:spChg chg="add mod">
          <ac:chgData name="Atcha,Z,Zahid,NKE6 R" userId="9276d639-dfc2-4712-8d62-f7795f1178ca" providerId="ADAL" clId="{83CFC7E4-EA18-4D4D-8563-162D005D78EB}" dt="2021-10-11T11:12:13.121" v="4449" actId="12"/>
          <ac:spMkLst>
            <pc:docMk/>
            <pc:sldMk cId="1212356735" sldId="349"/>
            <ac:spMk id="18" creationId="{B9F5B23C-9078-4E1E-963D-E00608D3AF1F}"/>
          </ac:spMkLst>
        </pc:spChg>
        <pc:picChg chg="add del mod">
          <ac:chgData name="Atcha,Z,Zahid,NKE6 R" userId="9276d639-dfc2-4712-8d62-f7795f1178ca" providerId="ADAL" clId="{83CFC7E4-EA18-4D4D-8563-162D005D78EB}" dt="2021-10-04T14:32:35.493" v="3630" actId="478"/>
          <ac:picMkLst>
            <pc:docMk/>
            <pc:sldMk cId="1212356735" sldId="349"/>
            <ac:picMk id="3" creationId="{19CE4651-2B4B-41CF-84D4-80CF89FBD57A}"/>
          </ac:picMkLst>
        </pc:picChg>
        <pc:picChg chg="add mod">
          <ac:chgData name="Atcha,Z,Zahid,NKE6 R" userId="9276d639-dfc2-4712-8d62-f7795f1178ca" providerId="ADAL" clId="{83CFC7E4-EA18-4D4D-8563-162D005D78EB}" dt="2021-10-04T14:32:55.075" v="3639" actId="14100"/>
          <ac:picMkLst>
            <pc:docMk/>
            <pc:sldMk cId="1212356735" sldId="349"/>
            <ac:picMk id="7" creationId="{4B2924F4-E4CE-4407-8AA2-C2B3F00914F7}"/>
          </ac:picMkLst>
        </pc:picChg>
        <pc:picChg chg="del">
          <ac:chgData name="Atcha,Z,Zahid,NKE6 R" userId="9276d639-dfc2-4712-8d62-f7795f1178ca" providerId="ADAL" clId="{83CFC7E4-EA18-4D4D-8563-162D005D78EB}" dt="2021-10-04T14:30:26.906" v="3606" actId="478"/>
          <ac:picMkLst>
            <pc:docMk/>
            <pc:sldMk cId="1212356735" sldId="349"/>
            <ac:picMk id="14" creationId="{6A705F6A-F833-45C7-9A58-E49D92261A9E}"/>
          </ac:picMkLst>
        </pc:picChg>
      </pc:sldChg>
      <pc:sldChg chg="addSp delSp modSp mod">
        <pc:chgData name="Atcha,Z,Zahid,NKE6 R" userId="9276d639-dfc2-4712-8d62-f7795f1178ca" providerId="ADAL" clId="{83CFC7E4-EA18-4D4D-8563-162D005D78EB}" dt="2021-10-11T11:12:28.733" v="4456" actId="20577"/>
        <pc:sldMkLst>
          <pc:docMk/>
          <pc:sldMk cId="1027902732" sldId="350"/>
        </pc:sldMkLst>
        <pc:spChg chg="del">
          <ac:chgData name="Atcha,Z,Zahid,NKE6 R" userId="9276d639-dfc2-4712-8d62-f7795f1178ca" providerId="ADAL" clId="{83CFC7E4-EA18-4D4D-8563-162D005D78EB}" dt="2021-10-04T14:35:39.351" v="3675" actId="478"/>
          <ac:spMkLst>
            <pc:docMk/>
            <pc:sldMk cId="1027902732" sldId="350"/>
            <ac:spMk id="12" creationId="{01B1C440-BF5C-4F41-A422-7FE6CD728C0F}"/>
          </ac:spMkLst>
        </pc:spChg>
        <pc:spChg chg="del mod">
          <ac:chgData name="Atcha,Z,Zahid,NKE6 R" userId="9276d639-dfc2-4712-8d62-f7795f1178ca" providerId="ADAL" clId="{83CFC7E4-EA18-4D4D-8563-162D005D78EB}" dt="2021-10-04T15:34:41.469" v="4077" actId="478"/>
          <ac:spMkLst>
            <pc:docMk/>
            <pc:sldMk cId="1027902732" sldId="350"/>
            <ac:spMk id="13" creationId="{47BD6002-9ADB-4E71-BEE2-891E4BC680E2}"/>
          </ac:spMkLst>
        </pc:spChg>
        <pc:spChg chg="add mod">
          <ac:chgData name="Atcha,Z,Zahid,NKE6 R" userId="9276d639-dfc2-4712-8d62-f7795f1178ca" providerId="ADAL" clId="{83CFC7E4-EA18-4D4D-8563-162D005D78EB}" dt="2021-10-04T14:38:30.208" v="3751" actId="14100"/>
          <ac:spMkLst>
            <pc:docMk/>
            <pc:sldMk cId="1027902732" sldId="350"/>
            <ac:spMk id="14" creationId="{0F0855F1-2FEB-4779-B6B6-798A66FB992D}"/>
          </ac:spMkLst>
        </pc:spChg>
        <pc:spChg chg="del">
          <ac:chgData name="Atcha,Z,Zahid,NKE6 R" userId="9276d639-dfc2-4712-8d62-f7795f1178ca" providerId="ADAL" clId="{83CFC7E4-EA18-4D4D-8563-162D005D78EB}" dt="2021-10-04T14:35:39.351" v="3675" actId="478"/>
          <ac:spMkLst>
            <pc:docMk/>
            <pc:sldMk cId="1027902732" sldId="350"/>
            <ac:spMk id="15" creationId="{99391B43-D87F-45CB-85BB-C877D060D0D9}"/>
          </ac:spMkLst>
        </pc:spChg>
        <pc:spChg chg="del">
          <ac:chgData name="Atcha,Z,Zahid,NKE6 R" userId="9276d639-dfc2-4712-8d62-f7795f1178ca" providerId="ADAL" clId="{83CFC7E4-EA18-4D4D-8563-162D005D78EB}" dt="2021-10-04T14:35:39.351" v="3675" actId="478"/>
          <ac:spMkLst>
            <pc:docMk/>
            <pc:sldMk cId="1027902732" sldId="350"/>
            <ac:spMk id="16" creationId="{36C2497F-C510-4E7A-A307-AFC612F425C5}"/>
          </ac:spMkLst>
        </pc:spChg>
        <pc:spChg chg="add mod">
          <ac:chgData name="Atcha,Z,Zahid,NKE6 R" userId="9276d639-dfc2-4712-8d62-f7795f1178ca" providerId="ADAL" clId="{83CFC7E4-EA18-4D4D-8563-162D005D78EB}" dt="2021-10-04T14:38:42.370" v="3761" actId="14100"/>
          <ac:spMkLst>
            <pc:docMk/>
            <pc:sldMk cId="1027902732" sldId="350"/>
            <ac:spMk id="17" creationId="{C2D51468-ECFB-479E-8FDE-F5E3D7FDA783}"/>
          </ac:spMkLst>
        </pc:spChg>
        <pc:spChg chg="add mod">
          <ac:chgData name="Atcha,Z,Zahid,NKE6 R" userId="9276d639-dfc2-4712-8d62-f7795f1178ca" providerId="ADAL" clId="{83CFC7E4-EA18-4D4D-8563-162D005D78EB}" dt="2021-10-11T11:12:28.733" v="4456" actId="20577"/>
          <ac:spMkLst>
            <pc:docMk/>
            <pc:sldMk cId="1027902732" sldId="350"/>
            <ac:spMk id="18" creationId="{F0A3BD27-955E-4D75-A3F1-98C079DE0038}"/>
          </ac:spMkLst>
        </pc:spChg>
        <pc:picChg chg="add mod">
          <ac:chgData name="Atcha,Z,Zahid,NKE6 R" userId="9276d639-dfc2-4712-8d62-f7795f1178ca" providerId="ADAL" clId="{83CFC7E4-EA18-4D4D-8563-162D005D78EB}" dt="2021-10-04T14:36:57.893" v="3693" actId="14100"/>
          <ac:picMkLst>
            <pc:docMk/>
            <pc:sldMk cId="1027902732" sldId="350"/>
            <ac:picMk id="3" creationId="{F3F078F8-9EB7-42C1-B8B6-BF2C3C25FA1F}"/>
          </ac:picMkLst>
        </pc:picChg>
        <pc:picChg chg="del">
          <ac:chgData name="Atcha,Z,Zahid,NKE6 R" userId="9276d639-dfc2-4712-8d62-f7795f1178ca" providerId="ADAL" clId="{83CFC7E4-EA18-4D4D-8563-162D005D78EB}" dt="2021-10-04T14:35:37.762" v="3674" actId="478"/>
          <ac:picMkLst>
            <pc:docMk/>
            <pc:sldMk cId="1027902732" sldId="350"/>
            <ac:picMk id="7" creationId="{4B2924F4-E4CE-4407-8AA2-C2B3F00914F7}"/>
          </ac:picMkLst>
        </pc:picChg>
      </pc:sldChg>
      <pc:sldChg chg="modSp mod">
        <pc:chgData name="Atcha,Z,Zahid,NKE6 R" userId="9276d639-dfc2-4712-8d62-f7795f1178ca" providerId="ADAL" clId="{83CFC7E4-EA18-4D4D-8563-162D005D78EB}" dt="2021-10-11T10:47:25.601" v="4310" actId="207"/>
        <pc:sldMkLst>
          <pc:docMk/>
          <pc:sldMk cId="3388367255" sldId="353"/>
        </pc:sldMkLst>
        <pc:spChg chg="mod">
          <ac:chgData name="Atcha,Z,Zahid,NKE6 R" userId="9276d639-dfc2-4712-8d62-f7795f1178ca" providerId="ADAL" clId="{83CFC7E4-EA18-4D4D-8563-162D005D78EB}" dt="2021-10-11T10:47:25.601" v="4310" actId="207"/>
          <ac:spMkLst>
            <pc:docMk/>
            <pc:sldMk cId="3388367255" sldId="353"/>
            <ac:spMk id="6" creationId="{00000000-0000-0000-0000-000000000000}"/>
          </ac:spMkLst>
        </pc:spChg>
      </pc:sldChg>
      <pc:sldChg chg="new del">
        <pc:chgData name="Atcha,Z,Zahid,NKE6 R" userId="9276d639-dfc2-4712-8d62-f7795f1178ca" providerId="ADAL" clId="{83CFC7E4-EA18-4D4D-8563-162D005D78EB}" dt="2021-10-18T08:21:23.271" v="4496" actId="680"/>
        <pc:sldMkLst>
          <pc:docMk/>
          <pc:sldMk cId="1680919777" sldId="354"/>
        </pc:sldMkLst>
      </pc:sldChg>
    </pc:docChg>
  </pc:docChgLst>
  <pc:docChgLst>
    <pc:chgData name="Atcha,Z,Zahid,NKF9 R" userId="9276d639-dfc2-4712-8d62-f7795f1178ca" providerId="ADAL" clId="{C66BEEC9-171F-469A-8A79-8E11BB542903}"/>
    <pc:docChg chg="modSld">
      <pc:chgData name="Atcha,Z,Zahid,NKF9 R" userId="9276d639-dfc2-4712-8d62-f7795f1178ca" providerId="ADAL" clId="{C66BEEC9-171F-469A-8A79-8E11BB542903}" dt="2021-12-10T11:19:16.317" v="65" actId="20577"/>
      <pc:docMkLst>
        <pc:docMk/>
      </pc:docMkLst>
      <pc:sldChg chg="modSp mod">
        <pc:chgData name="Atcha,Z,Zahid,NKF9 R" userId="9276d639-dfc2-4712-8d62-f7795f1178ca" providerId="ADAL" clId="{C66BEEC9-171F-469A-8A79-8E11BB542903}" dt="2021-12-10T11:18:06.415" v="36" actId="20577"/>
        <pc:sldMkLst>
          <pc:docMk/>
          <pc:sldMk cId="2163609036" sldId="312"/>
        </pc:sldMkLst>
        <pc:spChg chg="mod">
          <ac:chgData name="Atcha,Z,Zahid,NKF9 R" userId="9276d639-dfc2-4712-8d62-f7795f1178ca" providerId="ADAL" clId="{C66BEEC9-171F-469A-8A79-8E11BB542903}" dt="2021-12-10T11:18:06.415" v="36" actId="20577"/>
          <ac:spMkLst>
            <pc:docMk/>
            <pc:sldMk cId="2163609036" sldId="312"/>
            <ac:spMk id="6" creationId="{00000000-0000-0000-0000-000000000000}"/>
          </ac:spMkLst>
        </pc:spChg>
      </pc:sldChg>
      <pc:sldChg chg="modSp mod">
        <pc:chgData name="Atcha,Z,Zahid,NKF9 R" userId="9276d639-dfc2-4712-8d62-f7795f1178ca" providerId="ADAL" clId="{C66BEEC9-171F-469A-8A79-8E11BB542903}" dt="2021-12-10T11:18:17.307" v="42" actId="20577"/>
        <pc:sldMkLst>
          <pc:docMk/>
          <pc:sldMk cId="461648899" sldId="313"/>
        </pc:sldMkLst>
        <pc:spChg chg="mod">
          <ac:chgData name="Atcha,Z,Zahid,NKF9 R" userId="9276d639-dfc2-4712-8d62-f7795f1178ca" providerId="ADAL" clId="{C66BEEC9-171F-469A-8A79-8E11BB542903}" dt="2021-12-10T11:18:17.307" v="42" actId="20577"/>
          <ac:spMkLst>
            <pc:docMk/>
            <pc:sldMk cId="461648899" sldId="313"/>
            <ac:spMk id="12" creationId="{959B1593-0017-4BDB-B9C2-E577E9AD4E3C}"/>
          </ac:spMkLst>
        </pc:spChg>
      </pc:sldChg>
      <pc:sldChg chg="modSp mod">
        <pc:chgData name="Atcha,Z,Zahid,NKF9 R" userId="9276d639-dfc2-4712-8d62-f7795f1178ca" providerId="ADAL" clId="{C66BEEC9-171F-469A-8A79-8E11BB542903}" dt="2021-12-10T11:19:16.317" v="65" actId="20577"/>
        <pc:sldMkLst>
          <pc:docMk/>
          <pc:sldMk cId="3328307572" sldId="328"/>
        </pc:sldMkLst>
        <pc:spChg chg="mod">
          <ac:chgData name="Atcha,Z,Zahid,NKF9 R" userId="9276d639-dfc2-4712-8d62-f7795f1178ca" providerId="ADAL" clId="{C66BEEC9-171F-469A-8A79-8E11BB542903}" dt="2021-12-10T11:19:16.317" v="65" actId="20577"/>
          <ac:spMkLst>
            <pc:docMk/>
            <pc:sldMk cId="3328307572" sldId="328"/>
            <ac:spMk id="17" creationId="{D6CC73BF-F91A-4198-8D6A-4D5C7FD0D4F3}"/>
          </ac:spMkLst>
        </pc:spChg>
      </pc:sldChg>
      <pc:sldChg chg="modSp mod">
        <pc:chgData name="Atcha,Z,Zahid,NKF9 R" userId="9276d639-dfc2-4712-8d62-f7795f1178ca" providerId="ADAL" clId="{C66BEEC9-171F-469A-8A79-8E11BB542903}" dt="2021-12-10T11:18:11.968" v="39" actId="20577"/>
        <pc:sldMkLst>
          <pc:docMk/>
          <pc:sldMk cId="562186612" sldId="334"/>
        </pc:sldMkLst>
        <pc:spChg chg="mod">
          <ac:chgData name="Atcha,Z,Zahid,NKF9 R" userId="9276d639-dfc2-4712-8d62-f7795f1178ca" providerId="ADAL" clId="{C66BEEC9-171F-469A-8A79-8E11BB542903}" dt="2021-12-10T11:18:11.968" v="39" actId="20577"/>
          <ac:spMkLst>
            <pc:docMk/>
            <pc:sldMk cId="562186612" sldId="334"/>
            <ac:spMk id="6" creationId="{00000000-0000-0000-0000-000000000000}"/>
          </ac:spMkLst>
        </pc:spChg>
      </pc:sldChg>
      <pc:sldChg chg="modSp mod">
        <pc:chgData name="Atcha,Z,Zahid,NKF9 R" userId="9276d639-dfc2-4712-8d62-f7795f1178ca" providerId="ADAL" clId="{C66BEEC9-171F-469A-8A79-8E11BB542903}" dt="2021-12-10T11:18:29.802" v="48" actId="20577"/>
        <pc:sldMkLst>
          <pc:docMk/>
          <pc:sldMk cId="3496328367" sldId="336"/>
        </pc:sldMkLst>
        <pc:spChg chg="mod">
          <ac:chgData name="Atcha,Z,Zahid,NKF9 R" userId="9276d639-dfc2-4712-8d62-f7795f1178ca" providerId="ADAL" clId="{C66BEEC9-171F-469A-8A79-8E11BB542903}" dt="2021-12-10T11:18:29.802" v="48" actId="20577"/>
          <ac:spMkLst>
            <pc:docMk/>
            <pc:sldMk cId="3496328367" sldId="336"/>
            <ac:spMk id="26" creationId="{440E1120-4F01-4352-9A8B-6C4EFED317B1}"/>
          </ac:spMkLst>
        </pc:spChg>
      </pc:sldChg>
      <pc:sldChg chg="modSp mod">
        <pc:chgData name="Atcha,Z,Zahid,NKF9 R" userId="9276d639-dfc2-4712-8d62-f7795f1178ca" providerId="ADAL" clId="{C66BEEC9-171F-469A-8A79-8E11BB542903}" dt="2021-12-09T14:49:43.186" v="2" actId="20577"/>
        <pc:sldMkLst>
          <pc:docMk/>
          <pc:sldMk cId="2972179379" sldId="340"/>
        </pc:sldMkLst>
        <pc:spChg chg="mod">
          <ac:chgData name="Atcha,Z,Zahid,NKF9 R" userId="9276d639-dfc2-4712-8d62-f7795f1178ca" providerId="ADAL" clId="{C66BEEC9-171F-469A-8A79-8E11BB542903}" dt="2021-12-09T14:49:43.186" v="2" actId="20577"/>
          <ac:spMkLst>
            <pc:docMk/>
            <pc:sldMk cId="2972179379" sldId="340"/>
            <ac:spMk id="10" creationId="{77BAD4E5-7AD4-48C3-9930-5F449295AE6E}"/>
          </ac:spMkLst>
        </pc:spChg>
      </pc:sldChg>
      <pc:sldChg chg="modSp mod">
        <pc:chgData name="Atcha,Z,Zahid,NKF9 R" userId="9276d639-dfc2-4712-8d62-f7795f1178ca" providerId="ADAL" clId="{C66BEEC9-171F-469A-8A79-8E11BB542903}" dt="2021-12-10T11:18:46.187" v="51" actId="20577"/>
        <pc:sldMkLst>
          <pc:docMk/>
          <pc:sldMk cId="3953479048" sldId="342"/>
        </pc:sldMkLst>
        <pc:spChg chg="mod">
          <ac:chgData name="Atcha,Z,Zahid,NKF9 R" userId="9276d639-dfc2-4712-8d62-f7795f1178ca" providerId="ADAL" clId="{C66BEEC9-171F-469A-8A79-8E11BB542903}" dt="2021-12-10T11:18:46.187" v="51" actId="20577"/>
          <ac:spMkLst>
            <pc:docMk/>
            <pc:sldMk cId="3953479048" sldId="342"/>
            <ac:spMk id="10" creationId="{77BAD4E5-7AD4-48C3-9930-5F449295AE6E}"/>
          </ac:spMkLst>
        </pc:spChg>
      </pc:sldChg>
      <pc:sldChg chg="modSp mod">
        <pc:chgData name="Atcha,Z,Zahid,NKF9 R" userId="9276d639-dfc2-4712-8d62-f7795f1178ca" providerId="ADAL" clId="{C66BEEC9-171F-469A-8A79-8E11BB542903}" dt="2021-12-10T11:18:50.375" v="54" actId="20577"/>
        <pc:sldMkLst>
          <pc:docMk/>
          <pc:sldMk cId="3625638758" sldId="343"/>
        </pc:sldMkLst>
        <pc:spChg chg="mod">
          <ac:chgData name="Atcha,Z,Zahid,NKF9 R" userId="9276d639-dfc2-4712-8d62-f7795f1178ca" providerId="ADAL" clId="{C66BEEC9-171F-469A-8A79-8E11BB542903}" dt="2021-12-10T11:18:50.375" v="54" actId="20577"/>
          <ac:spMkLst>
            <pc:docMk/>
            <pc:sldMk cId="3625638758" sldId="343"/>
            <ac:spMk id="10" creationId="{77BAD4E5-7AD4-48C3-9930-5F449295AE6E}"/>
          </ac:spMkLst>
        </pc:spChg>
      </pc:sldChg>
      <pc:sldChg chg="modSp mod">
        <pc:chgData name="Atcha,Z,Zahid,NKF9 R" userId="9276d639-dfc2-4712-8d62-f7795f1178ca" providerId="ADAL" clId="{C66BEEC9-171F-469A-8A79-8E11BB542903}" dt="2021-12-10T11:18:54.694" v="57" actId="20577"/>
        <pc:sldMkLst>
          <pc:docMk/>
          <pc:sldMk cId="3839170013" sldId="344"/>
        </pc:sldMkLst>
        <pc:spChg chg="mod">
          <ac:chgData name="Atcha,Z,Zahid,NKF9 R" userId="9276d639-dfc2-4712-8d62-f7795f1178ca" providerId="ADAL" clId="{C66BEEC9-171F-469A-8A79-8E11BB542903}" dt="2021-12-10T11:18:54.694" v="57" actId="20577"/>
          <ac:spMkLst>
            <pc:docMk/>
            <pc:sldMk cId="3839170013" sldId="344"/>
            <ac:spMk id="10" creationId="{77BAD4E5-7AD4-48C3-9930-5F449295AE6E}"/>
          </ac:spMkLst>
        </pc:spChg>
      </pc:sldChg>
      <pc:sldChg chg="modSp mod">
        <pc:chgData name="Atcha,Z,Zahid,NKF9 R" userId="9276d639-dfc2-4712-8d62-f7795f1178ca" providerId="ADAL" clId="{C66BEEC9-171F-469A-8A79-8E11BB542903}" dt="2021-12-10T11:19:02.258" v="60" actId="20577"/>
        <pc:sldMkLst>
          <pc:docMk/>
          <pc:sldMk cId="2962217121" sldId="347"/>
        </pc:sldMkLst>
        <pc:spChg chg="mod">
          <ac:chgData name="Atcha,Z,Zahid,NKF9 R" userId="9276d639-dfc2-4712-8d62-f7795f1178ca" providerId="ADAL" clId="{C66BEEC9-171F-469A-8A79-8E11BB542903}" dt="2021-12-10T11:19:02.258" v="60" actId="20577"/>
          <ac:spMkLst>
            <pc:docMk/>
            <pc:sldMk cId="2962217121" sldId="347"/>
            <ac:spMk id="10" creationId="{77BAD4E5-7AD4-48C3-9930-5F449295AE6E}"/>
          </ac:spMkLst>
        </pc:spChg>
      </pc:sldChg>
      <pc:sldChg chg="modSp mod">
        <pc:chgData name="Atcha,Z,Zahid,NKF9 R" userId="9276d639-dfc2-4712-8d62-f7795f1178ca" providerId="ADAL" clId="{C66BEEC9-171F-469A-8A79-8E11BB542903}" dt="2021-12-10T11:19:07.833" v="63" actId="20577"/>
        <pc:sldMkLst>
          <pc:docMk/>
          <pc:sldMk cId="2501298364" sldId="348"/>
        </pc:sldMkLst>
        <pc:spChg chg="mod">
          <ac:chgData name="Atcha,Z,Zahid,NKF9 R" userId="9276d639-dfc2-4712-8d62-f7795f1178ca" providerId="ADAL" clId="{C66BEEC9-171F-469A-8A79-8E11BB542903}" dt="2021-12-10T11:19:07.833" v="63" actId="20577"/>
          <ac:spMkLst>
            <pc:docMk/>
            <pc:sldMk cId="2501298364" sldId="348"/>
            <ac:spMk id="14" creationId="{BFB17703-A4BF-4CA2-BFE4-8AA35043905D}"/>
          </ac:spMkLst>
        </pc:spChg>
      </pc:sldChg>
      <pc:sldChg chg="modSp mod">
        <pc:chgData name="Atcha,Z,Zahid,NKF9 R" userId="9276d639-dfc2-4712-8d62-f7795f1178ca" providerId="ADAL" clId="{C66BEEC9-171F-469A-8A79-8E11BB542903}" dt="2021-12-10T11:19:12.874" v="64" actId="20577"/>
        <pc:sldMkLst>
          <pc:docMk/>
          <pc:sldMk cId="1212356735" sldId="349"/>
        </pc:sldMkLst>
        <pc:spChg chg="mod">
          <ac:chgData name="Atcha,Z,Zahid,NKF9 R" userId="9276d639-dfc2-4712-8d62-f7795f1178ca" providerId="ADAL" clId="{C66BEEC9-171F-469A-8A79-8E11BB542903}" dt="2021-12-10T11:19:12.874" v="64" actId="20577"/>
          <ac:spMkLst>
            <pc:docMk/>
            <pc:sldMk cId="1212356735" sldId="349"/>
            <ac:spMk id="18" creationId="{B9F5B23C-9078-4E1E-963D-E00608D3AF1F}"/>
          </ac:spMkLst>
        </pc:spChg>
      </pc:sldChg>
      <pc:sldChg chg="modSp mod">
        <pc:chgData name="Atcha,Z,Zahid,NKF9 R" userId="9276d639-dfc2-4712-8d62-f7795f1178ca" providerId="ADAL" clId="{C66BEEC9-171F-469A-8A79-8E11BB542903}" dt="2021-12-10T11:18:00.463" v="33" actId="14734"/>
        <pc:sldMkLst>
          <pc:docMk/>
          <pc:sldMk cId="3179671218" sldId="352"/>
        </pc:sldMkLst>
        <pc:graphicFrameChg chg="modGraphic">
          <ac:chgData name="Atcha,Z,Zahid,NKF9 R" userId="9276d639-dfc2-4712-8d62-f7795f1178ca" providerId="ADAL" clId="{C66BEEC9-171F-469A-8A79-8E11BB542903}" dt="2021-12-10T11:18:00.463" v="33" actId="14734"/>
          <ac:graphicFrameMkLst>
            <pc:docMk/>
            <pc:sldMk cId="3179671218" sldId="352"/>
            <ac:graphicFrameMk id="8" creationId="{5D49113F-8938-4F3D-9455-9B2ECB198A1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Regular"/>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Regular"/>
              </a:defRPr>
            </a:lvl1pPr>
          </a:lstStyle>
          <a:p>
            <a:fld id="{9D266EBB-0E58-47B2-8EA8-A694003FD0F2}" type="datetimeFigureOut">
              <a:rPr lang="en-GB" smtClean="0"/>
              <a:pPr/>
              <a:t>10/12/2021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Regular"/>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Regular"/>
              </a:defRPr>
            </a:lvl1pPr>
          </a:lstStyle>
          <a:p>
            <a:fld id="{EFC50299-5D49-4341-93C4-E56654763289}" type="slidenum">
              <a:rPr lang="en-GB" smtClean="0"/>
              <a:pPr/>
              <a:t>‹#›</a:t>
            </a:fld>
            <a:endParaRPr lang="en-GB" dirty="0"/>
          </a:p>
        </p:txBody>
      </p:sp>
    </p:spTree>
    <p:extLst>
      <p:ext uri="{BB962C8B-B14F-4D97-AF65-F5344CB8AC3E}">
        <p14:creationId xmlns:p14="http://schemas.microsoft.com/office/powerpoint/2010/main" val="88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Regular"/>
        <a:ea typeface="+mn-ea"/>
        <a:cs typeface="+mn-cs"/>
      </a:defRPr>
    </a:lvl1pPr>
    <a:lvl2pPr marL="457200" algn="l" defTabSz="914400" rtl="0" eaLnBrk="1" latinLnBrk="0" hangingPunct="1">
      <a:defRPr sz="1200" b="0" i="0" kern="1200">
        <a:solidFill>
          <a:schemeClr val="tx1"/>
        </a:solidFill>
        <a:latin typeface="Century Gothic Regular"/>
        <a:ea typeface="+mn-ea"/>
        <a:cs typeface="+mn-cs"/>
      </a:defRPr>
    </a:lvl2pPr>
    <a:lvl3pPr marL="914400" algn="l" defTabSz="914400" rtl="0" eaLnBrk="1" latinLnBrk="0" hangingPunct="1">
      <a:defRPr sz="1200" b="0" i="0" kern="1200">
        <a:solidFill>
          <a:schemeClr val="tx1"/>
        </a:solidFill>
        <a:latin typeface="Century Gothic Regular"/>
        <a:ea typeface="+mn-ea"/>
        <a:cs typeface="+mn-cs"/>
      </a:defRPr>
    </a:lvl3pPr>
    <a:lvl4pPr marL="1371600" algn="l" defTabSz="914400" rtl="0" eaLnBrk="1" latinLnBrk="0" hangingPunct="1">
      <a:defRPr sz="1200" b="0" i="0" kern="1200">
        <a:solidFill>
          <a:schemeClr val="tx1"/>
        </a:solidFill>
        <a:latin typeface="Century Gothic Regular"/>
        <a:ea typeface="+mn-ea"/>
        <a:cs typeface="+mn-cs"/>
      </a:defRPr>
    </a:lvl4pPr>
    <a:lvl5pPr marL="1828800" algn="l" defTabSz="914400" rtl="0" eaLnBrk="1" latinLnBrk="0" hangingPunct="1">
      <a:defRPr sz="1200" b="0" i="0" kern="1200">
        <a:solidFill>
          <a:schemeClr val="tx1"/>
        </a:solidFill>
        <a:latin typeface="Century Gothic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u="none" strike="noStrike" kern="1200" dirty="0">
                <a:solidFill>
                  <a:schemeClr val="tx1"/>
                </a:solidFill>
                <a:effectLst/>
                <a:ea typeface="+mn-ea"/>
                <a:cs typeface="+mn-cs"/>
              </a:rPr>
              <a:t>Security classification options:</a:t>
            </a:r>
            <a:br>
              <a:rPr lang="en-GB" sz="1200" u="none" strike="noStrike" kern="1200" dirty="0">
                <a:solidFill>
                  <a:schemeClr val="tx1"/>
                </a:solidFill>
                <a:effectLst/>
                <a:ea typeface="+mn-ea"/>
                <a:cs typeface="+mn-cs"/>
              </a:rPr>
            </a:br>
            <a:r>
              <a:rPr lang="en-GB" sz="1200" u="none" strike="noStrike" kern="1200" dirty="0">
                <a:solidFill>
                  <a:schemeClr val="tx1"/>
                </a:solidFill>
                <a:effectLst/>
                <a:ea typeface="+mn-ea"/>
                <a:cs typeface="+mn-cs"/>
              </a:rPr>
              <a:t>– Public</a:t>
            </a:r>
          </a:p>
          <a:p>
            <a:r>
              <a:rPr lang="en-GB" sz="1200" u="none" strike="noStrike" kern="1200" dirty="0">
                <a:solidFill>
                  <a:schemeClr val="tx1"/>
                </a:solidFill>
                <a:effectLst/>
                <a:ea typeface="+mn-ea"/>
                <a:cs typeface="+mn-cs"/>
              </a:rPr>
              <a:t>– Internal</a:t>
            </a:r>
          </a:p>
          <a:p>
            <a:r>
              <a:rPr lang="en-GB" sz="1200" u="none" strike="noStrike" kern="1200" dirty="0">
                <a:solidFill>
                  <a:schemeClr val="tx1"/>
                </a:solidFill>
                <a:effectLst/>
                <a:ea typeface="+mn-ea"/>
                <a:cs typeface="+mn-cs"/>
              </a:rPr>
              <a:t>– Confidential</a:t>
            </a:r>
          </a:p>
          <a:p>
            <a:r>
              <a:rPr lang="en-GB" sz="1200" u="none" strike="noStrike" kern="1200" dirty="0">
                <a:solidFill>
                  <a:schemeClr val="tx1"/>
                </a:solidFill>
                <a:effectLst/>
                <a:ea typeface="+mn-ea"/>
                <a:cs typeface="+mn-cs"/>
              </a:rPr>
              <a:t>– Highly Confidential</a:t>
            </a:r>
          </a:p>
          <a:p>
            <a:br>
              <a:rPr lang="en-GB" sz="1200" u="none" strike="noStrike" kern="1200" dirty="0">
                <a:solidFill>
                  <a:schemeClr val="tx1"/>
                </a:solidFill>
                <a:effectLst/>
                <a:ea typeface="+mn-ea"/>
                <a:cs typeface="+mn-cs"/>
              </a:rPr>
            </a:br>
            <a:endParaRPr lang="en-US" dirty="0"/>
          </a:p>
        </p:txBody>
      </p:sp>
      <p:sp>
        <p:nvSpPr>
          <p:cNvPr id="4" name="Slide Number Placeholder 3"/>
          <p:cNvSpPr>
            <a:spLocks noGrp="1"/>
          </p:cNvSpPr>
          <p:nvPr>
            <p:ph type="sldNum" sz="quarter" idx="5"/>
          </p:nvPr>
        </p:nvSpPr>
        <p:spPr/>
        <p:txBody>
          <a:bodyPr/>
          <a:lstStyle/>
          <a:p>
            <a:fld id="{EFC50299-5D49-4341-93C4-E56654763289}" type="slidenum">
              <a:rPr lang="en-GB" smtClean="0"/>
              <a:t>1</a:t>
            </a:fld>
            <a:endParaRPr lang="en-GB" dirty="0"/>
          </a:p>
        </p:txBody>
      </p:sp>
    </p:spTree>
    <p:extLst>
      <p:ext uri="{BB962C8B-B14F-4D97-AF65-F5344CB8AC3E}">
        <p14:creationId xmlns:p14="http://schemas.microsoft.com/office/powerpoint/2010/main" val="2379645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urpl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E4EA6B-1F4E-1748-9DFB-842B8DC29E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927" b="12444"/>
          <a:stretch/>
        </p:blipFill>
        <p:spPr>
          <a:xfrm>
            <a:off x="0" y="-1"/>
            <a:ext cx="12518818" cy="6840539"/>
          </a:xfrm>
          <a:prstGeom prst="rect">
            <a:avLst/>
          </a:prstGeom>
        </p:spPr>
      </p:pic>
      <p:sp>
        <p:nvSpPr>
          <p:cNvPr id="2" name="Title 1"/>
          <p:cNvSpPr>
            <a:spLocks noGrp="1"/>
          </p:cNvSpPr>
          <p:nvPr>
            <p:ph type="ctrTitle" hasCustomPrompt="1"/>
          </p:nvPr>
        </p:nvSpPr>
        <p:spPr>
          <a:xfrm>
            <a:off x="357665" y="1938445"/>
            <a:ext cx="7081739" cy="1193793"/>
          </a:xfrm>
        </p:spPr>
        <p:txBody>
          <a:bodyPr/>
          <a:lstStyle>
            <a:lvl1pPr algn="l">
              <a:lnSpc>
                <a:spcPct val="85000"/>
              </a:lnSpc>
              <a:defRPr sz="4968" b="1" i="0">
                <a:solidFill>
                  <a:schemeClr val="bg1"/>
                </a:solidFill>
                <a:latin typeface="Century Gothic" panose="020B0502020202020204" pitchFamily="34" charset="0"/>
              </a:defRPr>
            </a:lvl1pPr>
          </a:lstStyle>
          <a:p>
            <a:r>
              <a:rPr lang="en-US" dirty="0"/>
              <a:t>Title slide</a:t>
            </a:r>
            <a:endParaRPr lang="en-GB" dirty="0"/>
          </a:p>
        </p:txBody>
      </p:sp>
      <p:sp>
        <p:nvSpPr>
          <p:cNvPr id="5" name="Footer Placeholder 4">
            <a:extLst>
              <a:ext uri="{FF2B5EF4-FFF2-40B4-BE49-F238E27FC236}">
                <a16:creationId xmlns:a16="http://schemas.microsoft.com/office/drawing/2014/main" id="{255FFE57-5E03-4A9F-8E0E-56AEDAB98630}"/>
              </a:ext>
            </a:extLst>
          </p:cNvPr>
          <p:cNvSpPr>
            <a:spLocks noGrp="1"/>
          </p:cNvSpPr>
          <p:nvPr>
            <p:ph type="ftr" sz="quarter" idx="13"/>
          </p:nvPr>
        </p:nvSpPr>
        <p:spPr>
          <a:xfrm>
            <a:off x="3361566" y="6318000"/>
            <a:ext cx="7296787" cy="262800"/>
          </a:xfrm>
          <a:prstGeom prst="rect">
            <a:avLst/>
          </a:prstGeom>
        </p:spPr>
        <p:txBody>
          <a:bodyPr/>
          <a:lstStyle>
            <a:lvl1pPr>
              <a:defRPr>
                <a:solidFill>
                  <a:schemeClr val="bg1"/>
                </a:solidFill>
              </a:defRPr>
            </a:lvl1pPr>
          </a:lstStyle>
          <a:p>
            <a:r>
              <a:rPr lang="en-GB" dirty="0"/>
              <a:t>Security classification. Published version. Owner's name.</a:t>
            </a:r>
          </a:p>
        </p:txBody>
      </p:sp>
      <p:sp>
        <p:nvSpPr>
          <p:cNvPr id="10" name="Slide Number Placeholder 3">
            <a:extLst>
              <a:ext uri="{FF2B5EF4-FFF2-40B4-BE49-F238E27FC236}">
                <a16:creationId xmlns:a16="http://schemas.microsoft.com/office/drawing/2014/main" id="{D14EFC0A-929F-8B4C-A8D5-7D356DE9F7BE}"/>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mn-lt"/>
              </a:defRPr>
            </a:lvl1pPr>
          </a:lstStyle>
          <a:p>
            <a:fld id="{0B868178-02AE-42FC-958D-6B8F13B60175}" type="slidenum">
              <a:rPr lang="en-GB" smtClean="0"/>
              <a:pPr/>
              <a:t>‹#›</a:t>
            </a:fld>
            <a:endParaRPr lang="en-GB" dirty="0"/>
          </a:p>
        </p:txBody>
      </p:sp>
      <p:sp>
        <p:nvSpPr>
          <p:cNvPr id="11" name="Subtitle 2">
            <a:extLst>
              <a:ext uri="{FF2B5EF4-FFF2-40B4-BE49-F238E27FC236}">
                <a16:creationId xmlns:a16="http://schemas.microsoft.com/office/drawing/2014/main" id="{9DD46587-7E96-6E44-AA46-A9A4F42A98D8}"/>
              </a:ext>
            </a:extLst>
          </p:cNvPr>
          <p:cNvSpPr>
            <a:spLocks noGrp="1"/>
          </p:cNvSpPr>
          <p:nvPr>
            <p:ph type="subTitle" idx="1" hasCustomPrompt="1"/>
          </p:nvPr>
        </p:nvSpPr>
        <p:spPr>
          <a:xfrm>
            <a:off x="357665" y="3350175"/>
            <a:ext cx="5579377" cy="718167"/>
          </a:xfrm>
        </p:spPr>
        <p:txBody>
          <a:bodyPr/>
          <a:lstStyle>
            <a:lvl1pPr marL="0" indent="0" algn="l">
              <a:lnSpc>
                <a:spcPct val="100000"/>
              </a:lnSpc>
              <a:buNone/>
              <a:defRPr sz="1987" b="1" i="0">
                <a:solidFill>
                  <a:schemeClr val="bg1"/>
                </a:solidFill>
                <a:latin typeface="Century Gothic" panose="020B0502020202020204" pitchFamily="34" charset="0"/>
              </a:defRPr>
            </a:lvl1pPr>
            <a:lvl2pPr marL="453093" indent="0" algn="ctr">
              <a:buNone/>
              <a:defRPr>
                <a:solidFill>
                  <a:schemeClr val="tx1">
                    <a:tint val="75000"/>
                  </a:schemeClr>
                </a:solidFill>
              </a:defRPr>
            </a:lvl2pPr>
            <a:lvl3pPr marL="906185" indent="0" algn="ctr">
              <a:buNone/>
              <a:defRPr>
                <a:solidFill>
                  <a:schemeClr val="tx1">
                    <a:tint val="75000"/>
                  </a:schemeClr>
                </a:solidFill>
              </a:defRPr>
            </a:lvl3pPr>
            <a:lvl4pPr marL="1359278" indent="0" algn="ctr">
              <a:buNone/>
              <a:defRPr>
                <a:solidFill>
                  <a:schemeClr val="tx1">
                    <a:tint val="75000"/>
                  </a:schemeClr>
                </a:solidFill>
              </a:defRPr>
            </a:lvl4pPr>
            <a:lvl5pPr marL="1812371" indent="0" algn="ctr">
              <a:buNone/>
              <a:defRPr>
                <a:solidFill>
                  <a:schemeClr val="tx1">
                    <a:tint val="75000"/>
                  </a:schemeClr>
                </a:solidFill>
              </a:defRPr>
            </a:lvl5pPr>
            <a:lvl6pPr marL="2265463" indent="0" algn="ctr">
              <a:buNone/>
              <a:defRPr>
                <a:solidFill>
                  <a:schemeClr val="tx1">
                    <a:tint val="75000"/>
                  </a:schemeClr>
                </a:solidFill>
              </a:defRPr>
            </a:lvl6pPr>
            <a:lvl7pPr marL="2718556" indent="0" algn="ctr">
              <a:buNone/>
              <a:defRPr>
                <a:solidFill>
                  <a:schemeClr val="tx1">
                    <a:tint val="75000"/>
                  </a:schemeClr>
                </a:solidFill>
              </a:defRPr>
            </a:lvl7pPr>
            <a:lvl8pPr marL="3171648" indent="0" algn="ctr">
              <a:buNone/>
              <a:defRPr>
                <a:solidFill>
                  <a:schemeClr val="tx1">
                    <a:tint val="75000"/>
                  </a:schemeClr>
                </a:solidFill>
              </a:defRPr>
            </a:lvl8pPr>
            <a:lvl9pPr marL="3624741" indent="0" algn="ctr">
              <a:buNone/>
              <a:defRPr>
                <a:solidFill>
                  <a:schemeClr val="tx1">
                    <a:tint val="75000"/>
                  </a:schemeClr>
                </a:solidFill>
              </a:defRPr>
            </a:lvl9pPr>
          </a:lstStyle>
          <a:p>
            <a:r>
              <a:rPr lang="en-US" dirty="0"/>
              <a:t>Date</a:t>
            </a:r>
            <a:endParaRPr lang="en-GB" dirty="0"/>
          </a:p>
        </p:txBody>
      </p:sp>
      <p:sp>
        <p:nvSpPr>
          <p:cNvPr id="12" name="Date Placeholder 5">
            <a:extLst>
              <a:ext uri="{FF2B5EF4-FFF2-40B4-BE49-F238E27FC236}">
                <a16:creationId xmlns:a16="http://schemas.microsoft.com/office/drawing/2014/main" id="{B1627BA0-8196-CA4A-B50C-7CC5B7B01D35}"/>
              </a:ext>
            </a:extLst>
          </p:cNvPr>
          <p:cNvSpPr>
            <a:spLocks noGrp="1"/>
          </p:cNvSpPr>
          <p:nvPr>
            <p:ph type="dt" sz="half" idx="16"/>
          </p:nvPr>
        </p:nvSpPr>
        <p:spPr>
          <a:xfrm>
            <a:off x="1501499" y="6318001"/>
            <a:ext cx="1856248" cy="262800"/>
          </a:xfrm>
        </p:spPr>
        <p:txBody>
          <a:bodyPr/>
          <a:lstStyle>
            <a:lvl1pPr>
              <a:defRPr>
                <a:solidFill>
                  <a:schemeClr val="bg1"/>
                </a:solidFill>
              </a:defRPr>
            </a:lvl1pPr>
          </a:lstStyle>
          <a:p>
            <a:fld id="{A0E618AD-EEE3-1B4E-801B-57908FEC0D19}" type="datetime8">
              <a:rPr lang="en-GB" smtClean="0"/>
              <a:t>10/12/2021 11:17</a:t>
            </a:fld>
            <a:endParaRPr lang="en-GB" dirty="0"/>
          </a:p>
        </p:txBody>
      </p:sp>
      <p:pic>
        <p:nvPicPr>
          <p:cNvPr id="14" name="Picture 13">
            <a:extLst>
              <a:ext uri="{FF2B5EF4-FFF2-40B4-BE49-F238E27FC236}">
                <a16:creationId xmlns:a16="http://schemas.microsoft.com/office/drawing/2014/main" id="{8C721C7D-29AF-1C40-8674-79CD83AF5F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842" y="395933"/>
            <a:ext cx="2194891" cy="608856"/>
          </a:xfrm>
          <a:prstGeom prst="rect">
            <a:avLst/>
          </a:prstGeom>
        </p:spPr>
      </p:pic>
    </p:spTree>
    <p:extLst>
      <p:ext uri="{BB962C8B-B14F-4D97-AF65-F5344CB8AC3E}">
        <p14:creationId xmlns:p14="http://schemas.microsoft.com/office/powerpoint/2010/main" val="309530352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57665" y="2012950"/>
            <a:ext cx="563323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69727" y="2012950"/>
            <a:ext cx="563323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3">
            <a:extLst>
              <a:ext uri="{FF2B5EF4-FFF2-40B4-BE49-F238E27FC236}">
                <a16:creationId xmlns:a16="http://schemas.microsoft.com/office/drawing/2014/main" id="{9B516AB9-F8AF-884B-97D5-839AB9A41E11}"/>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5" name="Footer Placeholder 4">
            <a:extLst>
              <a:ext uri="{FF2B5EF4-FFF2-40B4-BE49-F238E27FC236}">
                <a16:creationId xmlns:a16="http://schemas.microsoft.com/office/drawing/2014/main" id="{08DA3B8D-AD23-5342-9E5E-AFCB705A307E}"/>
              </a:ext>
            </a:extLst>
          </p:cNvPr>
          <p:cNvSpPr>
            <a:spLocks noGrp="1"/>
          </p:cNvSpPr>
          <p:nvPr>
            <p:ph type="ftr" sz="quarter" idx="13"/>
          </p:nvPr>
        </p:nvSpPr>
        <p:spPr/>
        <p:txBody>
          <a:bodyPr/>
          <a:lstStyle/>
          <a:p>
            <a:r>
              <a:rPr lang="en-GB" dirty="0"/>
              <a:t>Security classification. Published version. Owner's name.</a:t>
            </a:r>
          </a:p>
        </p:txBody>
      </p:sp>
      <p:sp>
        <p:nvSpPr>
          <p:cNvPr id="6" name="Date Placeholder 5">
            <a:extLst>
              <a:ext uri="{FF2B5EF4-FFF2-40B4-BE49-F238E27FC236}">
                <a16:creationId xmlns:a16="http://schemas.microsoft.com/office/drawing/2014/main" id="{330F82C1-D339-8F45-AEBE-0364CBA5818A}"/>
              </a:ext>
            </a:extLst>
          </p:cNvPr>
          <p:cNvSpPr>
            <a:spLocks noGrp="1"/>
          </p:cNvSpPr>
          <p:nvPr>
            <p:ph type="dt" sz="half" idx="14"/>
          </p:nvPr>
        </p:nvSpPr>
        <p:spPr/>
        <p:txBody>
          <a:bodyPr/>
          <a:lstStyle/>
          <a:p>
            <a:fld id="{DA79F45F-DB97-5D4D-B518-CF0144150AD9}" type="datetime8">
              <a:rPr lang="en-GB" smtClean="0"/>
              <a:t>10/12/2021 11:17</a:t>
            </a:fld>
            <a:endParaRPr lang="en-GB" dirty="0"/>
          </a:p>
        </p:txBody>
      </p:sp>
    </p:spTree>
    <p:extLst>
      <p:ext uri="{BB962C8B-B14F-4D97-AF65-F5344CB8AC3E}">
        <p14:creationId xmlns:p14="http://schemas.microsoft.com/office/powerpoint/2010/main" val="177213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357665" y="828000"/>
            <a:ext cx="7569988" cy="792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57666" y="2012950"/>
            <a:ext cx="3694683"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32970" y="2012950"/>
            <a:ext cx="3694683"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p:cNvSpPr>
            <a:spLocks noGrp="1"/>
          </p:cNvSpPr>
          <p:nvPr>
            <p:ph sz="quarter" idx="13"/>
          </p:nvPr>
        </p:nvSpPr>
        <p:spPr>
          <a:xfrm>
            <a:off x="8108274" y="2012950"/>
            <a:ext cx="3694683" cy="36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lide Number Placeholder 3">
            <a:extLst>
              <a:ext uri="{FF2B5EF4-FFF2-40B4-BE49-F238E27FC236}">
                <a16:creationId xmlns:a16="http://schemas.microsoft.com/office/drawing/2014/main" id="{B47A9EFD-9046-B74C-8221-44A8B4B5D924}"/>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5" name="Footer Placeholder 4">
            <a:extLst>
              <a:ext uri="{FF2B5EF4-FFF2-40B4-BE49-F238E27FC236}">
                <a16:creationId xmlns:a16="http://schemas.microsoft.com/office/drawing/2014/main" id="{05CC85C5-98C9-F340-AACC-99F93146B92E}"/>
              </a:ext>
            </a:extLst>
          </p:cNvPr>
          <p:cNvSpPr>
            <a:spLocks noGrp="1"/>
          </p:cNvSpPr>
          <p:nvPr>
            <p:ph type="ftr" sz="quarter" idx="14"/>
          </p:nvPr>
        </p:nvSpPr>
        <p:spPr/>
        <p:txBody>
          <a:bodyPr/>
          <a:lstStyle/>
          <a:p>
            <a:r>
              <a:rPr lang="en-GB" dirty="0"/>
              <a:t>Security classification. Published version. Owner's name.</a:t>
            </a:r>
          </a:p>
        </p:txBody>
      </p:sp>
      <p:sp>
        <p:nvSpPr>
          <p:cNvPr id="6" name="Date Placeholder 5">
            <a:extLst>
              <a:ext uri="{FF2B5EF4-FFF2-40B4-BE49-F238E27FC236}">
                <a16:creationId xmlns:a16="http://schemas.microsoft.com/office/drawing/2014/main" id="{A98972BA-FC02-3C40-942B-024089F90D7C}"/>
              </a:ext>
            </a:extLst>
          </p:cNvPr>
          <p:cNvSpPr>
            <a:spLocks noGrp="1"/>
          </p:cNvSpPr>
          <p:nvPr>
            <p:ph type="dt" sz="half" idx="15"/>
          </p:nvPr>
        </p:nvSpPr>
        <p:spPr/>
        <p:txBody>
          <a:bodyPr/>
          <a:lstStyle/>
          <a:p>
            <a:fld id="{D8D417C0-B5BD-7241-BD9C-349CCE3676AE}" type="datetime8">
              <a:rPr lang="en-GB" smtClean="0"/>
              <a:t>10/12/2021 11:17</a:t>
            </a:fld>
            <a:endParaRPr lang="en-GB" dirty="0"/>
          </a:p>
        </p:txBody>
      </p:sp>
    </p:spTree>
    <p:extLst>
      <p:ext uri="{BB962C8B-B14F-4D97-AF65-F5344CB8AC3E}">
        <p14:creationId xmlns:p14="http://schemas.microsoft.com/office/powerpoint/2010/main" val="2473933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1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a:extLst>
              <a:ext uri="{FF2B5EF4-FFF2-40B4-BE49-F238E27FC236}">
                <a16:creationId xmlns:a16="http://schemas.microsoft.com/office/drawing/2014/main" id="{39B354AE-7652-4BAF-B8D5-6606531144EF}"/>
              </a:ext>
            </a:extLst>
          </p:cNvPr>
          <p:cNvSpPr>
            <a:spLocks noGrp="1"/>
          </p:cNvSpPr>
          <p:nvPr>
            <p:ph type="pic" sz="quarter" idx="13"/>
          </p:nvPr>
        </p:nvSpPr>
        <p:spPr>
          <a:xfrm>
            <a:off x="6080311" y="1"/>
            <a:ext cx="6080311" cy="6102581"/>
          </a:xfrm>
          <a:solidFill>
            <a:schemeClr val="bg1">
              <a:lumMod val="95000"/>
            </a:schemeClr>
          </a:solidFill>
        </p:spPr>
        <p:txBody>
          <a:bodyPr/>
          <a:lstStyle>
            <a:lvl1pPr>
              <a:defRPr b="0"/>
            </a:lvl1pPr>
          </a:lstStyle>
          <a:p>
            <a:r>
              <a:rPr lang="en-US"/>
              <a:t>Click icon to add picture</a:t>
            </a:r>
            <a:endParaRPr lang="en-GB" dirty="0"/>
          </a:p>
        </p:txBody>
      </p:sp>
      <p:sp>
        <p:nvSpPr>
          <p:cNvPr id="9" name="Slide Number Placeholder 3">
            <a:extLst>
              <a:ext uri="{FF2B5EF4-FFF2-40B4-BE49-F238E27FC236}">
                <a16:creationId xmlns:a16="http://schemas.microsoft.com/office/drawing/2014/main" id="{16410C1F-718E-484A-AF17-8FAC48E81AD8}"/>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a16="http://schemas.microsoft.com/office/drawing/2014/main" id="{1578F1F1-78F4-414E-A13C-D2CDC2F4931E}"/>
              </a:ext>
            </a:extLst>
          </p:cNvPr>
          <p:cNvSpPr>
            <a:spLocks noGrp="1"/>
          </p:cNvSpPr>
          <p:nvPr>
            <p:ph type="ftr" sz="quarter" idx="14"/>
          </p:nvPr>
        </p:nvSpPr>
        <p:spPr/>
        <p:txBody>
          <a:bodyPr/>
          <a:lstStyle/>
          <a:p>
            <a:r>
              <a:rPr lang="en-GB" dirty="0"/>
              <a:t>Security classification. Published version. Owner's name.</a:t>
            </a:r>
          </a:p>
        </p:txBody>
      </p:sp>
      <p:sp>
        <p:nvSpPr>
          <p:cNvPr id="5" name="Date Placeholder 4">
            <a:extLst>
              <a:ext uri="{FF2B5EF4-FFF2-40B4-BE49-F238E27FC236}">
                <a16:creationId xmlns:a16="http://schemas.microsoft.com/office/drawing/2014/main" id="{04497399-4D34-F141-8F35-1BB5851D4942}"/>
              </a:ext>
            </a:extLst>
          </p:cNvPr>
          <p:cNvSpPr>
            <a:spLocks noGrp="1"/>
          </p:cNvSpPr>
          <p:nvPr>
            <p:ph type="dt" sz="half" idx="15"/>
          </p:nvPr>
        </p:nvSpPr>
        <p:spPr/>
        <p:txBody>
          <a:bodyPr/>
          <a:lstStyle/>
          <a:p>
            <a:fld id="{0FA4342F-CAD5-9D45-ADBD-192DADC515DB}" type="datetime8">
              <a:rPr lang="en-GB" smtClean="0"/>
              <a:t>10/12/2021 11:17</a:t>
            </a:fld>
            <a:endParaRPr lang="en-GB" dirty="0"/>
          </a:p>
        </p:txBody>
      </p:sp>
    </p:spTree>
    <p:extLst>
      <p:ext uri="{BB962C8B-B14F-4D97-AF65-F5344CB8AC3E}">
        <p14:creationId xmlns:p14="http://schemas.microsoft.com/office/powerpoint/2010/main" val="1645980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2 Landscape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57665"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3">
            <a:extLst>
              <a:ext uri="{FF2B5EF4-FFF2-40B4-BE49-F238E27FC236}">
                <a16:creationId xmlns:a16="http://schemas.microsoft.com/office/drawing/2014/main" id="{523F891C-6BAF-9541-941C-F1E20C3F9967}"/>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a16="http://schemas.microsoft.com/office/drawing/2014/main" id="{D006DEFA-1BEF-6B46-A02F-39786BBDCDD0}"/>
              </a:ext>
            </a:extLst>
          </p:cNvPr>
          <p:cNvSpPr>
            <a:spLocks noGrp="1"/>
          </p:cNvSpPr>
          <p:nvPr>
            <p:ph type="ftr" sz="quarter" idx="15"/>
          </p:nvPr>
        </p:nvSpPr>
        <p:spPr/>
        <p:txBody>
          <a:bodyPr/>
          <a:lstStyle/>
          <a:p>
            <a:r>
              <a:rPr lang="en-GB" dirty="0"/>
              <a:t>Security classification. Published version. Owner's name.</a:t>
            </a:r>
          </a:p>
        </p:txBody>
      </p:sp>
      <p:sp>
        <p:nvSpPr>
          <p:cNvPr id="6" name="Date Placeholder 5">
            <a:extLst>
              <a:ext uri="{FF2B5EF4-FFF2-40B4-BE49-F238E27FC236}">
                <a16:creationId xmlns:a16="http://schemas.microsoft.com/office/drawing/2014/main" id="{E77F56FC-EBA8-344F-A922-4AA3E6B2B81A}"/>
              </a:ext>
            </a:extLst>
          </p:cNvPr>
          <p:cNvSpPr>
            <a:spLocks noGrp="1"/>
          </p:cNvSpPr>
          <p:nvPr>
            <p:ph type="dt" sz="half" idx="16"/>
          </p:nvPr>
        </p:nvSpPr>
        <p:spPr/>
        <p:txBody>
          <a:bodyPr/>
          <a:lstStyle/>
          <a:p>
            <a:fld id="{2429A84A-6A61-8148-A97E-E0A771C9A1A3}" type="datetime8">
              <a:rPr lang="en-GB" smtClean="0"/>
              <a:t>10/12/2021 11:17</a:t>
            </a:fld>
            <a:endParaRPr lang="en-GB" dirty="0"/>
          </a:p>
        </p:txBody>
      </p:sp>
      <p:sp>
        <p:nvSpPr>
          <p:cNvPr id="11" name="Picture Placeholder 4">
            <a:extLst>
              <a:ext uri="{FF2B5EF4-FFF2-40B4-BE49-F238E27FC236}">
                <a16:creationId xmlns:a16="http://schemas.microsoft.com/office/drawing/2014/main" id="{07964F80-E2FC-6247-AF5F-317852CC82B2}"/>
              </a:ext>
            </a:extLst>
          </p:cNvPr>
          <p:cNvSpPr>
            <a:spLocks noGrp="1"/>
          </p:cNvSpPr>
          <p:nvPr>
            <p:ph type="pic" sz="quarter" idx="13"/>
          </p:nvPr>
        </p:nvSpPr>
        <p:spPr>
          <a:xfrm>
            <a:off x="6080124" y="2015999"/>
            <a:ext cx="3040156" cy="2052342"/>
          </a:xfrm>
          <a:solidFill>
            <a:schemeClr val="bg1">
              <a:lumMod val="95000"/>
            </a:schemeClr>
          </a:solidFill>
        </p:spPr>
        <p:txBody>
          <a:bodyPr/>
          <a:lstStyle>
            <a:lvl1pPr>
              <a:defRPr b="0"/>
            </a:lvl1pPr>
          </a:lstStyle>
          <a:p>
            <a:r>
              <a:rPr lang="en-US"/>
              <a:t>Click icon to add picture</a:t>
            </a:r>
            <a:endParaRPr lang="en-GB" dirty="0"/>
          </a:p>
        </p:txBody>
      </p:sp>
      <p:sp>
        <p:nvSpPr>
          <p:cNvPr id="12" name="Picture Placeholder 4">
            <a:extLst>
              <a:ext uri="{FF2B5EF4-FFF2-40B4-BE49-F238E27FC236}">
                <a16:creationId xmlns:a16="http://schemas.microsoft.com/office/drawing/2014/main" id="{C205DF93-8587-5340-B9D7-7603C30D36E9}"/>
              </a:ext>
            </a:extLst>
          </p:cNvPr>
          <p:cNvSpPr>
            <a:spLocks noGrp="1"/>
          </p:cNvSpPr>
          <p:nvPr>
            <p:ph type="pic" sz="quarter" idx="14"/>
          </p:nvPr>
        </p:nvSpPr>
        <p:spPr>
          <a:xfrm>
            <a:off x="9120280" y="2015999"/>
            <a:ext cx="3040156" cy="2052342"/>
          </a:xfrm>
          <a:solidFill>
            <a:schemeClr val="bg1">
              <a:lumMod val="85000"/>
            </a:schemeClr>
          </a:solidFill>
        </p:spPr>
        <p:txBody>
          <a:bodyPr/>
          <a:lstStyle>
            <a:lvl1pPr>
              <a:defRPr b="0"/>
            </a:lvl1pPr>
          </a:lstStyle>
          <a:p>
            <a:r>
              <a:rPr lang="en-US"/>
              <a:t>Click icon to add picture</a:t>
            </a:r>
            <a:endParaRPr lang="en-GB" dirty="0"/>
          </a:p>
        </p:txBody>
      </p:sp>
    </p:spTree>
    <p:extLst>
      <p:ext uri="{BB962C8B-B14F-4D97-AF65-F5344CB8AC3E}">
        <p14:creationId xmlns:p14="http://schemas.microsoft.com/office/powerpoint/2010/main" val="1249825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2 Portrait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57665"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a:extLst>
              <a:ext uri="{FF2B5EF4-FFF2-40B4-BE49-F238E27FC236}">
                <a16:creationId xmlns:a16="http://schemas.microsoft.com/office/drawing/2014/main" id="{D035A9AE-09A5-490F-8FA9-56997A9CD86C}"/>
              </a:ext>
            </a:extLst>
          </p:cNvPr>
          <p:cNvSpPr>
            <a:spLocks noGrp="1"/>
          </p:cNvSpPr>
          <p:nvPr>
            <p:ph type="pic" sz="quarter" idx="13"/>
          </p:nvPr>
        </p:nvSpPr>
        <p:spPr>
          <a:xfrm>
            <a:off x="6080311" y="2015999"/>
            <a:ext cx="3040156" cy="4086582"/>
          </a:xfrm>
          <a:solidFill>
            <a:schemeClr val="bg1">
              <a:lumMod val="95000"/>
            </a:schemeClr>
          </a:solidFill>
        </p:spPr>
        <p:txBody>
          <a:bodyPr/>
          <a:lstStyle>
            <a:lvl1pPr>
              <a:defRPr b="0"/>
            </a:lvl1pPr>
          </a:lstStyle>
          <a:p>
            <a:r>
              <a:rPr lang="en-US"/>
              <a:t>Click icon to add picture</a:t>
            </a:r>
            <a:endParaRPr lang="en-GB" dirty="0"/>
          </a:p>
        </p:txBody>
      </p:sp>
      <p:sp>
        <p:nvSpPr>
          <p:cNvPr id="10" name="Picture Placeholder 4">
            <a:extLst>
              <a:ext uri="{FF2B5EF4-FFF2-40B4-BE49-F238E27FC236}">
                <a16:creationId xmlns:a16="http://schemas.microsoft.com/office/drawing/2014/main" id="{8756929E-2779-4685-B9F6-29B8DD163C6B}"/>
              </a:ext>
            </a:extLst>
          </p:cNvPr>
          <p:cNvSpPr>
            <a:spLocks noGrp="1"/>
          </p:cNvSpPr>
          <p:nvPr>
            <p:ph type="pic" sz="quarter" idx="14"/>
          </p:nvPr>
        </p:nvSpPr>
        <p:spPr>
          <a:xfrm>
            <a:off x="9120467" y="2015999"/>
            <a:ext cx="3040156" cy="4086582"/>
          </a:xfrm>
          <a:solidFill>
            <a:schemeClr val="bg1">
              <a:lumMod val="85000"/>
            </a:schemeClr>
          </a:solidFill>
        </p:spPr>
        <p:txBody>
          <a:bodyPr/>
          <a:lstStyle>
            <a:lvl1pPr>
              <a:defRPr b="0"/>
            </a:lvl1pPr>
          </a:lstStyle>
          <a:p>
            <a:r>
              <a:rPr lang="en-US"/>
              <a:t>Click icon to add picture</a:t>
            </a:r>
            <a:endParaRPr lang="en-GB" dirty="0"/>
          </a:p>
        </p:txBody>
      </p:sp>
      <p:sp>
        <p:nvSpPr>
          <p:cNvPr id="9" name="Slide Number Placeholder 3">
            <a:extLst>
              <a:ext uri="{FF2B5EF4-FFF2-40B4-BE49-F238E27FC236}">
                <a16:creationId xmlns:a16="http://schemas.microsoft.com/office/drawing/2014/main" id="{8FF3DD65-4A0B-D240-9541-3D719238697C}"/>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a16="http://schemas.microsoft.com/office/drawing/2014/main" id="{39C0F6CB-95C2-9242-9007-9A88BB8A93EA}"/>
              </a:ext>
            </a:extLst>
          </p:cNvPr>
          <p:cNvSpPr>
            <a:spLocks noGrp="1"/>
          </p:cNvSpPr>
          <p:nvPr>
            <p:ph type="ftr" sz="quarter" idx="15"/>
          </p:nvPr>
        </p:nvSpPr>
        <p:spPr/>
        <p:txBody>
          <a:bodyPr/>
          <a:lstStyle/>
          <a:p>
            <a:r>
              <a:rPr lang="en-GB" dirty="0"/>
              <a:t>Security classification. Published version. Owner's name.</a:t>
            </a:r>
          </a:p>
        </p:txBody>
      </p:sp>
      <p:sp>
        <p:nvSpPr>
          <p:cNvPr id="6" name="Date Placeholder 5">
            <a:extLst>
              <a:ext uri="{FF2B5EF4-FFF2-40B4-BE49-F238E27FC236}">
                <a16:creationId xmlns:a16="http://schemas.microsoft.com/office/drawing/2014/main" id="{DD1B82C9-5C57-034B-B299-9689009DC83E}"/>
              </a:ext>
            </a:extLst>
          </p:cNvPr>
          <p:cNvSpPr>
            <a:spLocks noGrp="1"/>
          </p:cNvSpPr>
          <p:nvPr>
            <p:ph type="dt" sz="half" idx="16"/>
          </p:nvPr>
        </p:nvSpPr>
        <p:spPr/>
        <p:txBody>
          <a:bodyPr/>
          <a:lstStyle/>
          <a:p>
            <a:fld id="{AE75CCAC-19D0-3F48-87BC-1D380F474897}" type="datetime8">
              <a:rPr lang="en-GB" smtClean="0"/>
              <a:t>10/12/2021 11:17</a:t>
            </a:fld>
            <a:endParaRPr lang="en-GB" dirty="0"/>
          </a:p>
        </p:txBody>
      </p:sp>
    </p:spTree>
    <p:extLst>
      <p:ext uri="{BB962C8B-B14F-4D97-AF65-F5344CB8AC3E}">
        <p14:creationId xmlns:p14="http://schemas.microsoft.com/office/powerpoint/2010/main" val="1862941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57665"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4">
            <a:extLst>
              <a:ext uri="{FF2B5EF4-FFF2-40B4-BE49-F238E27FC236}">
                <a16:creationId xmlns:a16="http://schemas.microsoft.com/office/drawing/2014/main" id="{EF95CA88-6E93-41FD-95E1-3CBCD8250032}"/>
              </a:ext>
            </a:extLst>
          </p:cNvPr>
          <p:cNvSpPr>
            <a:spLocks noGrp="1"/>
          </p:cNvSpPr>
          <p:nvPr>
            <p:ph type="pic" sz="quarter" idx="13"/>
          </p:nvPr>
        </p:nvSpPr>
        <p:spPr>
          <a:xfrm>
            <a:off x="6080311" y="2015999"/>
            <a:ext cx="3040156" cy="4086280"/>
          </a:xfrm>
          <a:solidFill>
            <a:schemeClr val="bg1">
              <a:lumMod val="95000"/>
            </a:schemeClr>
          </a:solidFill>
        </p:spPr>
        <p:txBody>
          <a:bodyPr/>
          <a:lstStyle>
            <a:lvl1pPr>
              <a:defRPr b="0"/>
            </a:lvl1pPr>
          </a:lstStyle>
          <a:p>
            <a:r>
              <a:rPr lang="en-US"/>
              <a:t>Click icon to add picture</a:t>
            </a:r>
            <a:endParaRPr lang="en-GB" dirty="0"/>
          </a:p>
        </p:txBody>
      </p:sp>
      <p:sp>
        <p:nvSpPr>
          <p:cNvPr id="10" name="Picture Placeholder 4">
            <a:extLst>
              <a:ext uri="{FF2B5EF4-FFF2-40B4-BE49-F238E27FC236}">
                <a16:creationId xmlns:a16="http://schemas.microsoft.com/office/drawing/2014/main" id="{465383E4-9B0A-43BD-B164-89BFC7F626D7}"/>
              </a:ext>
            </a:extLst>
          </p:cNvPr>
          <p:cNvSpPr>
            <a:spLocks noGrp="1"/>
          </p:cNvSpPr>
          <p:nvPr>
            <p:ph type="pic" sz="quarter" idx="14"/>
          </p:nvPr>
        </p:nvSpPr>
        <p:spPr>
          <a:xfrm>
            <a:off x="9120467" y="2016000"/>
            <a:ext cx="3040156" cy="2052342"/>
          </a:xfrm>
          <a:solidFill>
            <a:schemeClr val="bg1">
              <a:lumMod val="85000"/>
            </a:schemeClr>
          </a:solidFill>
        </p:spPr>
        <p:txBody>
          <a:bodyPr/>
          <a:lstStyle>
            <a:lvl1pPr>
              <a:defRPr b="0"/>
            </a:lvl1pPr>
          </a:lstStyle>
          <a:p>
            <a:r>
              <a:rPr lang="en-US"/>
              <a:t>Click icon to add picture</a:t>
            </a:r>
            <a:endParaRPr lang="en-GB" dirty="0"/>
          </a:p>
        </p:txBody>
      </p:sp>
      <p:sp>
        <p:nvSpPr>
          <p:cNvPr id="11" name="Picture Placeholder 4">
            <a:extLst>
              <a:ext uri="{FF2B5EF4-FFF2-40B4-BE49-F238E27FC236}">
                <a16:creationId xmlns:a16="http://schemas.microsoft.com/office/drawing/2014/main" id="{04BD122D-3F9A-4C09-96ED-16A8A704A694}"/>
              </a:ext>
            </a:extLst>
          </p:cNvPr>
          <p:cNvSpPr>
            <a:spLocks noGrp="1"/>
          </p:cNvSpPr>
          <p:nvPr>
            <p:ph type="pic" sz="quarter" idx="15"/>
          </p:nvPr>
        </p:nvSpPr>
        <p:spPr>
          <a:xfrm>
            <a:off x="9120467" y="4068342"/>
            <a:ext cx="3040156" cy="2033938"/>
          </a:xfrm>
          <a:solidFill>
            <a:schemeClr val="bg1">
              <a:lumMod val="75000"/>
            </a:schemeClr>
          </a:solidFill>
        </p:spPr>
        <p:txBody>
          <a:bodyPr/>
          <a:lstStyle>
            <a:lvl1pPr>
              <a:defRPr b="0"/>
            </a:lvl1pPr>
          </a:lstStyle>
          <a:p>
            <a:r>
              <a:rPr lang="en-US"/>
              <a:t>Click icon to add picture</a:t>
            </a:r>
            <a:endParaRPr lang="en-GB" dirty="0"/>
          </a:p>
        </p:txBody>
      </p:sp>
      <p:sp>
        <p:nvSpPr>
          <p:cNvPr id="13" name="Slide Number Placeholder 3">
            <a:extLst>
              <a:ext uri="{FF2B5EF4-FFF2-40B4-BE49-F238E27FC236}">
                <a16:creationId xmlns:a16="http://schemas.microsoft.com/office/drawing/2014/main" id="{7113D4FE-C9FD-D440-9DF5-E485B502DA33}"/>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6" name="Footer Placeholder 5">
            <a:extLst>
              <a:ext uri="{FF2B5EF4-FFF2-40B4-BE49-F238E27FC236}">
                <a16:creationId xmlns:a16="http://schemas.microsoft.com/office/drawing/2014/main" id="{38375438-2D15-5247-8901-EF46DA883F83}"/>
              </a:ext>
            </a:extLst>
          </p:cNvPr>
          <p:cNvSpPr>
            <a:spLocks noGrp="1"/>
          </p:cNvSpPr>
          <p:nvPr>
            <p:ph type="ftr" sz="quarter" idx="16"/>
          </p:nvPr>
        </p:nvSpPr>
        <p:spPr/>
        <p:txBody>
          <a:bodyPr/>
          <a:lstStyle/>
          <a:p>
            <a:r>
              <a:rPr lang="en-GB" dirty="0"/>
              <a:t>Security classification. Published version. Owner's name.</a:t>
            </a:r>
          </a:p>
        </p:txBody>
      </p:sp>
      <p:sp>
        <p:nvSpPr>
          <p:cNvPr id="7" name="Date Placeholder 6">
            <a:extLst>
              <a:ext uri="{FF2B5EF4-FFF2-40B4-BE49-F238E27FC236}">
                <a16:creationId xmlns:a16="http://schemas.microsoft.com/office/drawing/2014/main" id="{AF5C635E-0635-9249-8016-5F5139D14B1D}"/>
              </a:ext>
            </a:extLst>
          </p:cNvPr>
          <p:cNvSpPr>
            <a:spLocks noGrp="1"/>
          </p:cNvSpPr>
          <p:nvPr>
            <p:ph type="dt" sz="half" idx="17"/>
          </p:nvPr>
        </p:nvSpPr>
        <p:spPr/>
        <p:txBody>
          <a:bodyPr/>
          <a:lstStyle/>
          <a:p>
            <a:fld id="{6000980E-9E68-CC45-87B7-3ADE4ED86C1B}" type="datetime8">
              <a:rPr lang="en-GB" smtClean="0"/>
              <a:t>10/12/2021 11:17</a:t>
            </a:fld>
            <a:endParaRPr lang="en-GB" dirty="0"/>
          </a:p>
        </p:txBody>
      </p:sp>
    </p:spTree>
    <p:extLst>
      <p:ext uri="{BB962C8B-B14F-4D97-AF65-F5344CB8AC3E}">
        <p14:creationId xmlns:p14="http://schemas.microsoft.com/office/powerpoint/2010/main" val="3455967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56448"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4">
            <a:extLst>
              <a:ext uri="{FF2B5EF4-FFF2-40B4-BE49-F238E27FC236}">
                <a16:creationId xmlns:a16="http://schemas.microsoft.com/office/drawing/2014/main" id="{C19ADD48-2F68-4A7D-B3D5-09506162F0FB}"/>
              </a:ext>
            </a:extLst>
          </p:cNvPr>
          <p:cNvSpPr>
            <a:spLocks noGrp="1"/>
          </p:cNvSpPr>
          <p:nvPr>
            <p:ph type="pic" sz="quarter" idx="13"/>
          </p:nvPr>
        </p:nvSpPr>
        <p:spPr>
          <a:xfrm>
            <a:off x="6080124" y="2015999"/>
            <a:ext cx="3040156" cy="2052342"/>
          </a:xfrm>
          <a:solidFill>
            <a:schemeClr val="bg1">
              <a:lumMod val="95000"/>
            </a:schemeClr>
          </a:solidFill>
        </p:spPr>
        <p:txBody>
          <a:bodyPr/>
          <a:lstStyle>
            <a:lvl1pPr>
              <a:defRPr b="0"/>
            </a:lvl1pPr>
          </a:lstStyle>
          <a:p>
            <a:r>
              <a:rPr lang="en-US"/>
              <a:t>Click icon to add picture</a:t>
            </a:r>
            <a:endParaRPr lang="en-GB" dirty="0"/>
          </a:p>
        </p:txBody>
      </p:sp>
      <p:sp>
        <p:nvSpPr>
          <p:cNvPr id="11" name="Picture Placeholder 4">
            <a:extLst>
              <a:ext uri="{FF2B5EF4-FFF2-40B4-BE49-F238E27FC236}">
                <a16:creationId xmlns:a16="http://schemas.microsoft.com/office/drawing/2014/main" id="{82FDE75D-1A2E-4FEF-A937-A4B0B83683A6}"/>
              </a:ext>
            </a:extLst>
          </p:cNvPr>
          <p:cNvSpPr>
            <a:spLocks noGrp="1"/>
          </p:cNvSpPr>
          <p:nvPr>
            <p:ph type="pic" sz="quarter" idx="14"/>
          </p:nvPr>
        </p:nvSpPr>
        <p:spPr>
          <a:xfrm>
            <a:off x="9120280" y="2015999"/>
            <a:ext cx="3040156" cy="2052342"/>
          </a:xfrm>
          <a:solidFill>
            <a:schemeClr val="bg1">
              <a:lumMod val="85000"/>
            </a:schemeClr>
          </a:solidFill>
        </p:spPr>
        <p:txBody>
          <a:bodyPr/>
          <a:lstStyle>
            <a:lvl1pPr>
              <a:defRPr b="0"/>
            </a:lvl1pPr>
          </a:lstStyle>
          <a:p>
            <a:r>
              <a:rPr lang="en-US"/>
              <a:t>Click icon to add picture</a:t>
            </a:r>
            <a:endParaRPr lang="en-GB" dirty="0"/>
          </a:p>
        </p:txBody>
      </p:sp>
      <p:sp>
        <p:nvSpPr>
          <p:cNvPr id="12" name="Picture Placeholder 4">
            <a:extLst>
              <a:ext uri="{FF2B5EF4-FFF2-40B4-BE49-F238E27FC236}">
                <a16:creationId xmlns:a16="http://schemas.microsoft.com/office/drawing/2014/main" id="{0165A44F-D4D9-4418-BCC7-5D6794ADD66B}"/>
              </a:ext>
            </a:extLst>
          </p:cNvPr>
          <p:cNvSpPr>
            <a:spLocks noGrp="1"/>
          </p:cNvSpPr>
          <p:nvPr>
            <p:ph type="pic" sz="quarter" idx="15"/>
          </p:nvPr>
        </p:nvSpPr>
        <p:spPr>
          <a:xfrm>
            <a:off x="6080124" y="4068341"/>
            <a:ext cx="3040156" cy="2034240"/>
          </a:xfrm>
          <a:solidFill>
            <a:schemeClr val="bg1">
              <a:lumMod val="85000"/>
            </a:schemeClr>
          </a:solidFill>
        </p:spPr>
        <p:txBody>
          <a:bodyPr/>
          <a:lstStyle>
            <a:lvl1pPr>
              <a:defRPr b="0"/>
            </a:lvl1pPr>
          </a:lstStyle>
          <a:p>
            <a:r>
              <a:rPr lang="en-US"/>
              <a:t>Click icon to add picture</a:t>
            </a:r>
            <a:endParaRPr lang="en-GB" dirty="0"/>
          </a:p>
        </p:txBody>
      </p:sp>
      <p:sp>
        <p:nvSpPr>
          <p:cNvPr id="17" name="Picture Placeholder 4">
            <a:extLst>
              <a:ext uri="{FF2B5EF4-FFF2-40B4-BE49-F238E27FC236}">
                <a16:creationId xmlns:a16="http://schemas.microsoft.com/office/drawing/2014/main" id="{24E8C0B8-E7AD-48AC-9F2D-D3FAE258D425}"/>
              </a:ext>
            </a:extLst>
          </p:cNvPr>
          <p:cNvSpPr>
            <a:spLocks noGrp="1"/>
          </p:cNvSpPr>
          <p:nvPr>
            <p:ph type="pic" sz="quarter" idx="16"/>
          </p:nvPr>
        </p:nvSpPr>
        <p:spPr>
          <a:xfrm>
            <a:off x="9120280" y="4068341"/>
            <a:ext cx="3040156" cy="2034240"/>
          </a:xfrm>
          <a:solidFill>
            <a:schemeClr val="bg1">
              <a:lumMod val="95000"/>
            </a:schemeClr>
          </a:solidFill>
        </p:spPr>
        <p:txBody>
          <a:bodyPr/>
          <a:lstStyle>
            <a:lvl1pPr>
              <a:defRPr b="0"/>
            </a:lvl1pPr>
          </a:lstStyle>
          <a:p>
            <a:r>
              <a:rPr lang="en-US"/>
              <a:t>Click icon to add picture</a:t>
            </a:r>
            <a:endParaRPr lang="en-GB" dirty="0"/>
          </a:p>
        </p:txBody>
      </p:sp>
      <p:sp>
        <p:nvSpPr>
          <p:cNvPr id="14" name="Slide Number Placeholder 3">
            <a:extLst>
              <a:ext uri="{FF2B5EF4-FFF2-40B4-BE49-F238E27FC236}">
                <a16:creationId xmlns:a16="http://schemas.microsoft.com/office/drawing/2014/main" id="{7911CBF6-61CF-AE45-9D1D-45F0D90515E5}"/>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a16="http://schemas.microsoft.com/office/drawing/2014/main" id="{FDA07934-685E-4245-B833-56D2567B8EF2}"/>
              </a:ext>
            </a:extLst>
          </p:cNvPr>
          <p:cNvSpPr>
            <a:spLocks noGrp="1"/>
          </p:cNvSpPr>
          <p:nvPr>
            <p:ph type="ftr" sz="quarter" idx="17"/>
          </p:nvPr>
        </p:nvSpPr>
        <p:spPr/>
        <p:txBody>
          <a:bodyPr/>
          <a:lstStyle/>
          <a:p>
            <a:r>
              <a:rPr lang="en-GB" dirty="0"/>
              <a:t>Security classification. Published version. Owner's name.</a:t>
            </a:r>
          </a:p>
        </p:txBody>
      </p:sp>
      <p:sp>
        <p:nvSpPr>
          <p:cNvPr id="5" name="Date Placeholder 4">
            <a:extLst>
              <a:ext uri="{FF2B5EF4-FFF2-40B4-BE49-F238E27FC236}">
                <a16:creationId xmlns:a16="http://schemas.microsoft.com/office/drawing/2014/main" id="{EF69EA9E-370C-6F4C-B876-8FAF992E603C}"/>
              </a:ext>
            </a:extLst>
          </p:cNvPr>
          <p:cNvSpPr>
            <a:spLocks noGrp="1"/>
          </p:cNvSpPr>
          <p:nvPr>
            <p:ph type="dt" sz="half" idx="18"/>
          </p:nvPr>
        </p:nvSpPr>
        <p:spPr/>
        <p:txBody>
          <a:bodyPr/>
          <a:lstStyle/>
          <a:p>
            <a:fld id="{2708AC9B-99B8-9944-9B50-7FD1B236E8DA}" type="datetime8">
              <a:rPr lang="en-GB" smtClean="0"/>
              <a:t>10/12/2021 11:17</a:t>
            </a:fld>
            <a:endParaRPr lang="en-GB" dirty="0"/>
          </a:p>
        </p:txBody>
      </p:sp>
    </p:spTree>
    <p:extLst>
      <p:ext uri="{BB962C8B-B14F-4D97-AF65-F5344CB8AC3E}">
        <p14:creationId xmlns:p14="http://schemas.microsoft.com/office/powerpoint/2010/main" val="2473420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6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56448"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Picture Placeholder 4">
            <a:extLst>
              <a:ext uri="{FF2B5EF4-FFF2-40B4-BE49-F238E27FC236}">
                <a16:creationId xmlns:a16="http://schemas.microsoft.com/office/drawing/2014/main" id="{46C904F7-0F2F-46DC-BA66-0D68CDFECEFE}"/>
              </a:ext>
            </a:extLst>
          </p:cNvPr>
          <p:cNvSpPr>
            <a:spLocks noGrp="1"/>
          </p:cNvSpPr>
          <p:nvPr>
            <p:ph type="pic" sz="quarter" idx="17"/>
          </p:nvPr>
        </p:nvSpPr>
        <p:spPr>
          <a:xfrm>
            <a:off x="6079939" y="0"/>
            <a:ext cx="3040156" cy="2016000"/>
          </a:xfrm>
          <a:solidFill>
            <a:schemeClr val="bg1">
              <a:lumMod val="85000"/>
            </a:schemeClr>
          </a:solidFill>
        </p:spPr>
        <p:txBody>
          <a:bodyPr/>
          <a:lstStyle>
            <a:lvl1pPr>
              <a:defRPr b="0"/>
            </a:lvl1pPr>
          </a:lstStyle>
          <a:p>
            <a:r>
              <a:rPr lang="en-US"/>
              <a:t>Click icon to add picture</a:t>
            </a:r>
            <a:endParaRPr lang="en-GB" dirty="0"/>
          </a:p>
        </p:txBody>
      </p:sp>
      <p:sp>
        <p:nvSpPr>
          <p:cNvPr id="14" name="Picture Placeholder 4">
            <a:extLst>
              <a:ext uri="{FF2B5EF4-FFF2-40B4-BE49-F238E27FC236}">
                <a16:creationId xmlns:a16="http://schemas.microsoft.com/office/drawing/2014/main" id="{1CA9665E-123B-4D3C-9EDE-EB2A0CF3CDED}"/>
              </a:ext>
            </a:extLst>
          </p:cNvPr>
          <p:cNvSpPr>
            <a:spLocks noGrp="1"/>
          </p:cNvSpPr>
          <p:nvPr>
            <p:ph type="pic" sz="quarter" idx="18"/>
          </p:nvPr>
        </p:nvSpPr>
        <p:spPr>
          <a:xfrm>
            <a:off x="9120094" y="0"/>
            <a:ext cx="3040156" cy="2016000"/>
          </a:xfrm>
          <a:solidFill>
            <a:schemeClr val="bg1">
              <a:lumMod val="95000"/>
            </a:schemeClr>
          </a:solidFill>
        </p:spPr>
        <p:txBody>
          <a:bodyPr/>
          <a:lstStyle>
            <a:lvl1pPr>
              <a:defRPr b="0"/>
            </a:lvl1pPr>
          </a:lstStyle>
          <a:p>
            <a:r>
              <a:rPr lang="en-US"/>
              <a:t>Click icon to add picture</a:t>
            </a:r>
            <a:endParaRPr lang="en-GB" dirty="0"/>
          </a:p>
        </p:txBody>
      </p:sp>
      <p:sp>
        <p:nvSpPr>
          <p:cNvPr id="16" name="Slide Number Placeholder 3">
            <a:extLst>
              <a:ext uri="{FF2B5EF4-FFF2-40B4-BE49-F238E27FC236}">
                <a16:creationId xmlns:a16="http://schemas.microsoft.com/office/drawing/2014/main" id="{4BAC3B3D-2C97-984F-BD8D-5650480CAB17}"/>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a16="http://schemas.microsoft.com/office/drawing/2014/main" id="{5D3A536E-BB8E-494C-8E45-044DF9430B43}"/>
              </a:ext>
            </a:extLst>
          </p:cNvPr>
          <p:cNvSpPr>
            <a:spLocks noGrp="1"/>
          </p:cNvSpPr>
          <p:nvPr>
            <p:ph type="ftr" sz="quarter" idx="19"/>
          </p:nvPr>
        </p:nvSpPr>
        <p:spPr/>
        <p:txBody>
          <a:bodyPr/>
          <a:lstStyle/>
          <a:p>
            <a:r>
              <a:rPr lang="en-GB" dirty="0"/>
              <a:t>Security classification. Published version. Owner's name.</a:t>
            </a:r>
          </a:p>
        </p:txBody>
      </p:sp>
      <p:sp>
        <p:nvSpPr>
          <p:cNvPr id="5" name="Date Placeholder 4">
            <a:extLst>
              <a:ext uri="{FF2B5EF4-FFF2-40B4-BE49-F238E27FC236}">
                <a16:creationId xmlns:a16="http://schemas.microsoft.com/office/drawing/2014/main" id="{D2DFC9CA-EB31-3B4B-8FDB-D8DEBFF15ED6}"/>
              </a:ext>
            </a:extLst>
          </p:cNvPr>
          <p:cNvSpPr>
            <a:spLocks noGrp="1"/>
          </p:cNvSpPr>
          <p:nvPr>
            <p:ph type="dt" sz="half" idx="20"/>
          </p:nvPr>
        </p:nvSpPr>
        <p:spPr/>
        <p:txBody>
          <a:bodyPr/>
          <a:lstStyle/>
          <a:p>
            <a:fld id="{E9684784-F41D-5C47-AFBB-5C55C938AF8E}" type="datetime8">
              <a:rPr lang="en-GB" smtClean="0"/>
              <a:t>10/12/2021 11:17</a:t>
            </a:fld>
            <a:endParaRPr lang="en-GB" dirty="0"/>
          </a:p>
        </p:txBody>
      </p:sp>
      <p:sp>
        <p:nvSpPr>
          <p:cNvPr id="18" name="Picture Placeholder 4">
            <a:extLst>
              <a:ext uri="{FF2B5EF4-FFF2-40B4-BE49-F238E27FC236}">
                <a16:creationId xmlns:a16="http://schemas.microsoft.com/office/drawing/2014/main" id="{C379B7ED-0A6A-704C-931C-E88E0E2B8F04}"/>
              </a:ext>
            </a:extLst>
          </p:cNvPr>
          <p:cNvSpPr>
            <a:spLocks noGrp="1"/>
          </p:cNvSpPr>
          <p:nvPr>
            <p:ph type="pic" sz="quarter" idx="13"/>
          </p:nvPr>
        </p:nvSpPr>
        <p:spPr>
          <a:xfrm>
            <a:off x="6080124" y="2015999"/>
            <a:ext cx="3040156" cy="2052342"/>
          </a:xfrm>
          <a:solidFill>
            <a:schemeClr val="bg1">
              <a:lumMod val="95000"/>
            </a:schemeClr>
          </a:solidFill>
        </p:spPr>
        <p:txBody>
          <a:bodyPr/>
          <a:lstStyle>
            <a:lvl1pPr>
              <a:defRPr b="0"/>
            </a:lvl1pPr>
          </a:lstStyle>
          <a:p>
            <a:r>
              <a:rPr lang="en-US"/>
              <a:t>Click icon to add picture</a:t>
            </a:r>
            <a:endParaRPr lang="en-GB" dirty="0"/>
          </a:p>
        </p:txBody>
      </p:sp>
      <p:sp>
        <p:nvSpPr>
          <p:cNvPr id="19" name="Picture Placeholder 4">
            <a:extLst>
              <a:ext uri="{FF2B5EF4-FFF2-40B4-BE49-F238E27FC236}">
                <a16:creationId xmlns:a16="http://schemas.microsoft.com/office/drawing/2014/main" id="{7E87C964-DC43-8145-9F43-8D1173C02199}"/>
              </a:ext>
            </a:extLst>
          </p:cNvPr>
          <p:cNvSpPr>
            <a:spLocks noGrp="1"/>
          </p:cNvSpPr>
          <p:nvPr>
            <p:ph type="pic" sz="quarter" idx="14"/>
          </p:nvPr>
        </p:nvSpPr>
        <p:spPr>
          <a:xfrm>
            <a:off x="9120280" y="2015999"/>
            <a:ext cx="3040156" cy="2052342"/>
          </a:xfrm>
          <a:solidFill>
            <a:schemeClr val="bg1">
              <a:lumMod val="85000"/>
            </a:schemeClr>
          </a:solidFill>
        </p:spPr>
        <p:txBody>
          <a:bodyPr/>
          <a:lstStyle>
            <a:lvl1pPr>
              <a:defRPr b="0"/>
            </a:lvl1pPr>
          </a:lstStyle>
          <a:p>
            <a:r>
              <a:rPr lang="en-US"/>
              <a:t>Click icon to add picture</a:t>
            </a:r>
            <a:endParaRPr lang="en-GB" dirty="0"/>
          </a:p>
        </p:txBody>
      </p:sp>
      <p:sp>
        <p:nvSpPr>
          <p:cNvPr id="20" name="Picture Placeholder 4">
            <a:extLst>
              <a:ext uri="{FF2B5EF4-FFF2-40B4-BE49-F238E27FC236}">
                <a16:creationId xmlns:a16="http://schemas.microsoft.com/office/drawing/2014/main" id="{2CEAE3CE-5EB5-4543-8D42-107CBAFDF2D2}"/>
              </a:ext>
            </a:extLst>
          </p:cNvPr>
          <p:cNvSpPr>
            <a:spLocks noGrp="1"/>
          </p:cNvSpPr>
          <p:nvPr>
            <p:ph type="pic" sz="quarter" idx="15"/>
          </p:nvPr>
        </p:nvSpPr>
        <p:spPr>
          <a:xfrm>
            <a:off x="6080124" y="4068341"/>
            <a:ext cx="3040156" cy="2034240"/>
          </a:xfrm>
          <a:solidFill>
            <a:schemeClr val="bg1">
              <a:lumMod val="85000"/>
            </a:schemeClr>
          </a:solidFill>
        </p:spPr>
        <p:txBody>
          <a:bodyPr/>
          <a:lstStyle>
            <a:lvl1pPr>
              <a:defRPr b="0"/>
            </a:lvl1pPr>
          </a:lstStyle>
          <a:p>
            <a:r>
              <a:rPr lang="en-US"/>
              <a:t>Click icon to add picture</a:t>
            </a:r>
            <a:endParaRPr lang="en-GB" dirty="0"/>
          </a:p>
        </p:txBody>
      </p:sp>
      <p:sp>
        <p:nvSpPr>
          <p:cNvPr id="21" name="Picture Placeholder 4">
            <a:extLst>
              <a:ext uri="{FF2B5EF4-FFF2-40B4-BE49-F238E27FC236}">
                <a16:creationId xmlns:a16="http://schemas.microsoft.com/office/drawing/2014/main" id="{4C5C70DC-7563-644F-B3B4-A67D7A5FDD9C}"/>
              </a:ext>
            </a:extLst>
          </p:cNvPr>
          <p:cNvSpPr>
            <a:spLocks noGrp="1"/>
          </p:cNvSpPr>
          <p:nvPr>
            <p:ph type="pic" sz="quarter" idx="16"/>
          </p:nvPr>
        </p:nvSpPr>
        <p:spPr>
          <a:xfrm>
            <a:off x="9120280" y="4068341"/>
            <a:ext cx="3040156" cy="2034240"/>
          </a:xfrm>
          <a:solidFill>
            <a:schemeClr val="bg1">
              <a:lumMod val="95000"/>
            </a:schemeClr>
          </a:solidFill>
        </p:spPr>
        <p:txBody>
          <a:bodyPr/>
          <a:lstStyle>
            <a:lvl1pPr>
              <a:defRPr b="0"/>
            </a:lvl1pPr>
          </a:lstStyle>
          <a:p>
            <a:r>
              <a:rPr lang="en-US"/>
              <a:t>Click icon to add picture</a:t>
            </a:r>
            <a:endParaRPr lang="en-GB" dirty="0"/>
          </a:p>
        </p:txBody>
      </p:sp>
    </p:spTree>
    <p:extLst>
      <p:ext uri="{BB962C8B-B14F-4D97-AF65-F5344CB8AC3E}">
        <p14:creationId xmlns:p14="http://schemas.microsoft.com/office/powerpoint/2010/main" val="1287760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61A7C17-1FCA-458C-A9D5-EB02358F0E8D}"/>
              </a:ext>
            </a:extLst>
          </p:cNvPr>
          <p:cNvSpPr>
            <a:spLocks noGrp="1"/>
          </p:cNvSpPr>
          <p:nvPr>
            <p:ph type="pic" sz="quarter" idx="13"/>
          </p:nvPr>
        </p:nvSpPr>
        <p:spPr>
          <a:xfrm>
            <a:off x="-1" y="-1"/>
            <a:ext cx="12160623" cy="6102582"/>
          </a:xfrm>
          <a:solidFill>
            <a:schemeClr val="bg1">
              <a:lumMod val="95000"/>
            </a:schemeClr>
          </a:solidFill>
        </p:spPr>
        <p:txBody>
          <a:bodyPr lIns="108000" tIns="108000"/>
          <a:lstStyle>
            <a:lvl1pPr>
              <a:defRPr b="0"/>
            </a:lvl1pPr>
          </a:lstStyle>
          <a:p>
            <a:r>
              <a:rPr lang="en-US"/>
              <a:t>Click icon to add picture</a:t>
            </a:r>
            <a:endParaRPr lang="en-GB" dirty="0"/>
          </a:p>
        </p:txBody>
      </p:sp>
      <p:sp>
        <p:nvSpPr>
          <p:cNvPr id="9" name="Slide Number Placeholder 3">
            <a:extLst>
              <a:ext uri="{FF2B5EF4-FFF2-40B4-BE49-F238E27FC236}">
                <a16:creationId xmlns:a16="http://schemas.microsoft.com/office/drawing/2014/main" id="{91F8E359-4E11-0346-8EDA-B01AFB836955}"/>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2" name="Footer Placeholder 1">
            <a:extLst>
              <a:ext uri="{FF2B5EF4-FFF2-40B4-BE49-F238E27FC236}">
                <a16:creationId xmlns:a16="http://schemas.microsoft.com/office/drawing/2014/main" id="{2D7E07E3-ACF6-2E47-A79A-89E873FFEEF8}"/>
              </a:ext>
            </a:extLst>
          </p:cNvPr>
          <p:cNvSpPr>
            <a:spLocks noGrp="1"/>
          </p:cNvSpPr>
          <p:nvPr>
            <p:ph type="ftr" sz="quarter" idx="14"/>
          </p:nvPr>
        </p:nvSpPr>
        <p:spPr/>
        <p:txBody>
          <a:bodyPr/>
          <a:lstStyle/>
          <a:p>
            <a:r>
              <a:rPr lang="en-GB" dirty="0"/>
              <a:t>Security classification. Published version. Owner's name.</a:t>
            </a:r>
          </a:p>
        </p:txBody>
      </p:sp>
      <p:sp>
        <p:nvSpPr>
          <p:cNvPr id="3" name="Date Placeholder 2">
            <a:extLst>
              <a:ext uri="{FF2B5EF4-FFF2-40B4-BE49-F238E27FC236}">
                <a16:creationId xmlns:a16="http://schemas.microsoft.com/office/drawing/2014/main" id="{3C610F19-0BB1-D24F-BBBA-1FA75BE50ECD}"/>
              </a:ext>
            </a:extLst>
          </p:cNvPr>
          <p:cNvSpPr>
            <a:spLocks noGrp="1"/>
          </p:cNvSpPr>
          <p:nvPr>
            <p:ph type="dt" sz="half" idx="15"/>
          </p:nvPr>
        </p:nvSpPr>
        <p:spPr/>
        <p:txBody>
          <a:bodyPr/>
          <a:lstStyle/>
          <a:p>
            <a:fld id="{D9F44B3C-8FDE-F741-A126-60192D727799}" type="datetime8">
              <a:rPr lang="en-GB" smtClean="0"/>
              <a:t>10/12/2021 11:17</a:t>
            </a:fld>
            <a:endParaRPr lang="en-GB" dirty="0"/>
          </a:p>
        </p:txBody>
      </p:sp>
    </p:spTree>
    <p:extLst>
      <p:ext uri="{BB962C8B-B14F-4D97-AF65-F5344CB8AC3E}">
        <p14:creationId xmlns:p14="http://schemas.microsoft.com/office/powerpoint/2010/main" val="2526867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full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6" name="Picture Placeholder 6">
            <a:extLst>
              <a:ext uri="{FF2B5EF4-FFF2-40B4-BE49-F238E27FC236}">
                <a16:creationId xmlns:a16="http://schemas.microsoft.com/office/drawing/2014/main" id="{77C8F708-C845-439A-92CC-54BE77525098}"/>
              </a:ext>
            </a:extLst>
          </p:cNvPr>
          <p:cNvSpPr>
            <a:spLocks noGrp="1"/>
          </p:cNvSpPr>
          <p:nvPr>
            <p:ph type="pic" sz="quarter" idx="13"/>
          </p:nvPr>
        </p:nvSpPr>
        <p:spPr>
          <a:xfrm>
            <a:off x="-1" y="1476001"/>
            <a:ext cx="12160623" cy="4626581"/>
          </a:xfrm>
          <a:solidFill>
            <a:schemeClr val="bg1">
              <a:lumMod val="95000"/>
            </a:schemeClr>
          </a:solidFill>
        </p:spPr>
        <p:txBody>
          <a:bodyPr lIns="108000" tIns="108000"/>
          <a:lstStyle>
            <a:lvl1pPr>
              <a:defRPr b="0"/>
            </a:lvl1pPr>
          </a:lstStyle>
          <a:p>
            <a:r>
              <a:rPr lang="en-US"/>
              <a:t>Click icon to add picture</a:t>
            </a:r>
            <a:endParaRPr lang="en-GB" dirty="0"/>
          </a:p>
        </p:txBody>
      </p:sp>
      <p:sp>
        <p:nvSpPr>
          <p:cNvPr id="8" name="Slide Number Placeholder 3">
            <a:extLst>
              <a:ext uri="{FF2B5EF4-FFF2-40B4-BE49-F238E27FC236}">
                <a16:creationId xmlns:a16="http://schemas.microsoft.com/office/drawing/2014/main" id="{4756E21D-1E4B-3440-8373-00317E10ADF4}"/>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a16="http://schemas.microsoft.com/office/drawing/2014/main" id="{0E1B1A90-3574-C34C-81A6-72A232878A55}"/>
              </a:ext>
            </a:extLst>
          </p:cNvPr>
          <p:cNvSpPr>
            <a:spLocks noGrp="1"/>
          </p:cNvSpPr>
          <p:nvPr>
            <p:ph type="ftr" sz="quarter" idx="14"/>
          </p:nvPr>
        </p:nvSpPr>
        <p:spPr/>
        <p:txBody>
          <a:bodyPr/>
          <a:lstStyle/>
          <a:p>
            <a:r>
              <a:rPr lang="en-GB" dirty="0"/>
              <a:t>Security classification. Published version. Owner's name.</a:t>
            </a:r>
          </a:p>
        </p:txBody>
      </p:sp>
      <p:sp>
        <p:nvSpPr>
          <p:cNvPr id="4" name="Date Placeholder 3">
            <a:extLst>
              <a:ext uri="{FF2B5EF4-FFF2-40B4-BE49-F238E27FC236}">
                <a16:creationId xmlns:a16="http://schemas.microsoft.com/office/drawing/2014/main" id="{2033B244-CE3E-B64C-B070-DFAB24069508}"/>
              </a:ext>
            </a:extLst>
          </p:cNvPr>
          <p:cNvSpPr>
            <a:spLocks noGrp="1"/>
          </p:cNvSpPr>
          <p:nvPr>
            <p:ph type="dt" sz="half" idx="15"/>
          </p:nvPr>
        </p:nvSpPr>
        <p:spPr/>
        <p:txBody>
          <a:bodyPr/>
          <a:lstStyle/>
          <a:p>
            <a:fld id="{21368B80-88E0-FE44-80E8-62C3E3F0613E}" type="datetime8">
              <a:rPr lang="en-GB" smtClean="0"/>
              <a:t>10/12/2021 11:17</a:t>
            </a:fld>
            <a:endParaRPr lang="en-GB" dirty="0"/>
          </a:p>
        </p:txBody>
      </p:sp>
    </p:spTree>
    <p:extLst>
      <p:ext uri="{BB962C8B-B14F-4D97-AF65-F5344CB8AC3E}">
        <p14:creationId xmlns:p14="http://schemas.microsoft.com/office/powerpoint/2010/main" val="147367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7665" y="2016000"/>
            <a:ext cx="5579377" cy="900000"/>
          </a:xfrm>
        </p:spPr>
        <p:txBody>
          <a:bodyPr/>
          <a:lstStyle>
            <a:lvl1pPr algn="l">
              <a:lnSpc>
                <a:spcPct val="85000"/>
              </a:lnSpc>
              <a:defRPr sz="3179" b="1" i="0">
                <a:solidFill>
                  <a:schemeClr val="bg1"/>
                </a:solidFill>
                <a:latin typeface="Century Gothic" panose="020B050202020202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357665" y="2988001"/>
            <a:ext cx="5579377" cy="718167"/>
          </a:xfrm>
        </p:spPr>
        <p:txBody>
          <a:bodyPr/>
          <a:lstStyle>
            <a:lvl1pPr marL="0" indent="0" algn="l">
              <a:lnSpc>
                <a:spcPct val="100000"/>
              </a:lnSpc>
              <a:buNone/>
              <a:defRPr sz="2384" b="1" i="0">
                <a:solidFill>
                  <a:schemeClr val="bg1"/>
                </a:solidFill>
                <a:latin typeface="Century Gothic" panose="020B0502020202020204" pitchFamily="34" charset="0"/>
              </a:defRPr>
            </a:lvl1pPr>
            <a:lvl2pPr marL="453093" indent="0" algn="ctr">
              <a:buNone/>
              <a:defRPr>
                <a:solidFill>
                  <a:schemeClr val="tx1">
                    <a:tint val="75000"/>
                  </a:schemeClr>
                </a:solidFill>
              </a:defRPr>
            </a:lvl2pPr>
            <a:lvl3pPr marL="906185" indent="0" algn="ctr">
              <a:buNone/>
              <a:defRPr>
                <a:solidFill>
                  <a:schemeClr val="tx1">
                    <a:tint val="75000"/>
                  </a:schemeClr>
                </a:solidFill>
              </a:defRPr>
            </a:lvl3pPr>
            <a:lvl4pPr marL="1359278" indent="0" algn="ctr">
              <a:buNone/>
              <a:defRPr>
                <a:solidFill>
                  <a:schemeClr val="tx1">
                    <a:tint val="75000"/>
                  </a:schemeClr>
                </a:solidFill>
              </a:defRPr>
            </a:lvl4pPr>
            <a:lvl5pPr marL="1812371" indent="0" algn="ctr">
              <a:buNone/>
              <a:defRPr>
                <a:solidFill>
                  <a:schemeClr val="tx1">
                    <a:tint val="75000"/>
                  </a:schemeClr>
                </a:solidFill>
              </a:defRPr>
            </a:lvl5pPr>
            <a:lvl6pPr marL="2265463" indent="0" algn="ctr">
              <a:buNone/>
              <a:defRPr>
                <a:solidFill>
                  <a:schemeClr val="tx1">
                    <a:tint val="75000"/>
                  </a:schemeClr>
                </a:solidFill>
              </a:defRPr>
            </a:lvl6pPr>
            <a:lvl7pPr marL="2718556" indent="0" algn="ctr">
              <a:buNone/>
              <a:defRPr>
                <a:solidFill>
                  <a:schemeClr val="tx1">
                    <a:tint val="75000"/>
                  </a:schemeClr>
                </a:solidFill>
              </a:defRPr>
            </a:lvl7pPr>
            <a:lvl8pPr marL="3171648" indent="0" algn="ctr">
              <a:buNone/>
              <a:defRPr>
                <a:solidFill>
                  <a:schemeClr val="tx1">
                    <a:tint val="75000"/>
                  </a:schemeClr>
                </a:solidFill>
              </a:defRPr>
            </a:lvl8pPr>
            <a:lvl9pPr marL="3624741" indent="0" algn="ctr">
              <a:buNone/>
              <a:defRPr>
                <a:solidFill>
                  <a:schemeClr val="tx1">
                    <a:tint val="75000"/>
                  </a:schemeClr>
                </a:solidFill>
              </a:defRPr>
            </a:lvl9pPr>
          </a:lstStyle>
          <a:p>
            <a:r>
              <a:rPr lang="en-US" dirty="0"/>
              <a:t>Click to edit Master date style</a:t>
            </a:r>
            <a:endParaRPr lang="en-GB" dirty="0"/>
          </a:p>
        </p:txBody>
      </p:sp>
      <p:sp>
        <p:nvSpPr>
          <p:cNvPr id="5" name="Footer Placeholder 4">
            <a:extLst>
              <a:ext uri="{FF2B5EF4-FFF2-40B4-BE49-F238E27FC236}">
                <a16:creationId xmlns:a16="http://schemas.microsoft.com/office/drawing/2014/main" id="{255FFE57-5E03-4A9F-8E0E-56AEDAB98630}"/>
              </a:ext>
            </a:extLst>
          </p:cNvPr>
          <p:cNvSpPr>
            <a:spLocks noGrp="1"/>
          </p:cNvSpPr>
          <p:nvPr>
            <p:ph type="ftr" sz="quarter" idx="13"/>
          </p:nvPr>
        </p:nvSpPr>
        <p:spPr>
          <a:xfrm>
            <a:off x="7081699" y="6318000"/>
            <a:ext cx="3576654" cy="262800"/>
          </a:xfrm>
          <a:prstGeom prst="rect">
            <a:avLst/>
          </a:prstGeom>
        </p:spPr>
        <p:txBody>
          <a:bodyPr/>
          <a:lstStyle/>
          <a:p>
            <a:r>
              <a:rPr lang="en-GB" dirty="0"/>
              <a:t>SECURITY CLASSIFICATION. PUBLISHED VERSION. OWNER'S NAME.</a:t>
            </a:r>
          </a:p>
        </p:txBody>
      </p:sp>
      <p:sp>
        <p:nvSpPr>
          <p:cNvPr id="11" name="Rectangle 10">
            <a:extLst>
              <a:ext uri="{FF2B5EF4-FFF2-40B4-BE49-F238E27FC236}">
                <a16:creationId xmlns:a16="http://schemas.microsoft.com/office/drawing/2014/main" id="{CCDDEE7E-2489-464D-B7CA-5828573183EA}"/>
              </a:ext>
            </a:extLst>
          </p:cNvPr>
          <p:cNvSpPr/>
          <p:nvPr userDrawn="1"/>
        </p:nvSpPr>
        <p:spPr>
          <a:xfrm>
            <a:off x="11087626" y="6192000"/>
            <a:ext cx="858397"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847" tIns="45424" rIns="90847" bIns="45424" numCol="1" spcCol="0" rtlCol="0" fromWordArt="0" anchor="ctr" anchorCtr="0" forceAA="0" compatLnSpc="1">
            <a:prstTxWarp prst="textNoShape">
              <a:avLst/>
            </a:prstTxWarp>
            <a:noAutofit/>
          </a:bodyPr>
          <a:lstStyle/>
          <a:p>
            <a:pPr algn="ctr"/>
            <a:endParaRPr lang="en-GB" sz="1788" dirty="0"/>
          </a:p>
        </p:txBody>
      </p:sp>
      <p:sp>
        <p:nvSpPr>
          <p:cNvPr id="8" name="Picture Placeholder 7">
            <a:extLst>
              <a:ext uri="{FF2B5EF4-FFF2-40B4-BE49-F238E27FC236}">
                <a16:creationId xmlns:a16="http://schemas.microsoft.com/office/drawing/2014/main" id="{A7BEA481-AFB0-401E-BA9B-EB82B4E16FBA}"/>
              </a:ext>
            </a:extLst>
          </p:cNvPr>
          <p:cNvSpPr>
            <a:spLocks noGrp="1"/>
          </p:cNvSpPr>
          <p:nvPr>
            <p:ph type="pic" sz="quarter" idx="14"/>
          </p:nvPr>
        </p:nvSpPr>
        <p:spPr>
          <a:xfrm>
            <a:off x="6080311" y="0"/>
            <a:ext cx="6080311" cy="6840000"/>
          </a:xfrm>
          <a:solidFill>
            <a:schemeClr val="bg1">
              <a:lumMod val="95000"/>
            </a:schemeClr>
          </a:solidFill>
        </p:spPr>
        <p:txBody>
          <a:bodyPr/>
          <a:lstStyle>
            <a:lvl1pPr>
              <a:defRPr b="0"/>
            </a:lvl1pPr>
          </a:lstStyle>
          <a:p>
            <a:r>
              <a:rPr lang="en-US"/>
              <a:t>Click icon to add picture</a:t>
            </a:r>
            <a:endParaRPr lang="en-GB" dirty="0"/>
          </a:p>
        </p:txBody>
      </p:sp>
      <p:sp>
        <p:nvSpPr>
          <p:cNvPr id="6" name="Date Placeholder 5">
            <a:extLst>
              <a:ext uri="{FF2B5EF4-FFF2-40B4-BE49-F238E27FC236}">
                <a16:creationId xmlns:a16="http://schemas.microsoft.com/office/drawing/2014/main" id="{588D5D96-F008-F346-901C-B48B035BAB7A}"/>
              </a:ext>
            </a:extLst>
          </p:cNvPr>
          <p:cNvSpPr>
            <a:spLocks noGrp="1"/>
          </p:cNvSpPr>
          <p:nvPr>
            <p:ph type="dt" sz="half" idx="16"/>
          </p:nvPr>
        </p:nvSpPr>
        <p:spPr/>
        <p:txBody>
          <a:bodyPr/>
          <a:lstStyle>
            <a:lvl1pPr>
              <a:defRPr>
                <a:solidFill>
                  <a:schemeClr val="bg1"/>
                </a:solidFill>
              </a:defRPr>
            </a:lvl1pPr>
          </a:lstStyle>
          <a:p>
            <a:fld id="{A0E618AD-EEE3-1B4E-801B-57908FEC0D19}" type="datetime8">
              <a:rPr lang="en-GB" smtClean="0"/>
              <a:t>10/12/2021 11:17</a:t>
            </a:fld>
            <a:endParaRPr lang="en-GB" dirty="0"/>
          </a:p>
        </p:txBody>
      </p:sp>
      <p:sp>
        <p:nvSpPr>
          <p:cNvPr id="10" name="Slide Number Placeholder 3">
            <a:extLst>
              <a:ext uri="{FF2B5EF4-FFF2-40B4-BE49-F238E27FC236}">
                <a16:creationId xmlns:a16="http://schemas.microsoft.com/office/drawing/2014/main" id="{0F029A75-5C13-1C42-8DFF-291E48E64BAD}"/>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pic>
        <p:nvPicPr>
          <p:cNvPr id="12" name="Picture 11">
            <a:extLst>
              <a:ext uri="{FF2B5EF4-FFF2-40B4-BE49-F238E27FC236}">
                <a16:creationId xmlns:a16="http://schemas.microsoft.com/office/drawing/2014/main" id="{79EAEB30-E26A-BF46-9AD3-4E1CAC5184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842" y="395933"/>
            <a:ext cx="2194891" cy="608856"/>
          </a:xfrm>
          <a:prstGeom prst="rect">
            <a:avLst/>
          </a:prstGeom>
        </p:spPr>
      </p:pic>
    </p:spTree>
    <p:extLst>
      <p:ext uri="{BB962C8B-B14F-4D97-AF65-F5344CB8AC3E}">
        <p14:creationId xmlns:p14="http://schemas.microsoft.com/office/powerpoint/2010/main" val="180389305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2 large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6" name="Picture Placeholder 6">
            <a:extLst>
              <a:ext uri="{FF2B5EF4-FFF2-40B4-BE49-F238E27FC236}">
                <a16:creationId xmlns:a16="http://schemas.microsoft.com/office/drawing/2014/main" id="{77C8F708-C845-439A-92CC-54BE77525098}"/>
              </a:ext>
            </a:extLst>
          </p:cNvPr>
          <p:cNvSpPr>
            <a:spLocks noGrp="1"/>
          </p:cNvSpPr>
          <p:nvPr>
            <p:ph type="pic" sz="quarter" idx="13"/>
          </p:nvPr>
        </p:nvSpPr>
        <p:spPr>
          <a:xfrm>
            <a:off x="-1" y="1476001"/>
            <a:ext cx="6080311" cy="4626581"/>
          </a:xfrm>
          <a:solidFill>
            <a:schemeClr val="bg1">
              <a:lumMod val="95000"/>
            </a:schemeClr>
          </a:solidFill>
        </p:spPr>
        <p:txBody>
          <a:bodyPr lIns="108000" tIns="108000"/>
          <a:lstStyle>
            <a:lvl1pPr>
              <a:defRPr b="0"/>
            </a:lvl1pPr>
          </a:lstStyle>
          <a:p>
            <a:r>
              <a:rPr lang="en-US"/>
              <a:t>Click icon to add picture</a:t>
            </a:r>
            <a:endParaRPr lang="en-GB" dirty="0"/>
          </a:p>
        </p:txBody>
      </p:sp>
      <p:sp>
        <p:nvSpPr>
          <p:cNvPr id="7" name="Picture Placeholder 6">
            <a:extLst>
              <a:ext uri="{FF2B5EF4-FFF2-40B4-BE49-F238E27FC236}">
                <a16:creationId xmlns:a16="http://schemas.microsoft.com/office/drawing/2014/main" id="{FA139E5E-A22B-4F21-B007-3DE51F648135}"/>
              </a:ext>
            </a:extLst>
          </p:cNvPr>
          <p:cNvSpPr>
            <a:spLocks noGrp="1"/>
          </p:cNvSpPr>
          <p:nvPr>
            <p:ph type="pic" sz="quarter" idx="14"/>
          </p:nvPr>
        </p:nvSpPr>
        <p:spPr>
          <a:xfrm>
            <a:off x="6079939" y="1476001"/>
            <a:ext cx="6080311" cy="4626581"/>
          </a:xfrm>
          <a:solidFill>
            <a:schemeClr val="bg1">
              <a:lumMod val="85000"/>
            </a:schemeClr>
          </a:solidFill>
        </p:spPr>
        <p:txBody>
          <a:bodyPr lIns="108000" tIns="108000"/>
          <a:lstStyle>
            <a:lvl1pPr>
              <a:defRPr b="0"/>
            </a:lvl1pPr>
          </a:lstStyle>
          <a:p>
            <a:r>
              <a:rPr lang="en-US"/>
              <a:t>Click icon to add picture</a:t>
            </a:r>
            <a:endParaRPr lang="en-GB" dirty="0"/>
          </a:p>
        </p:txBody>
      </p:sp>
      <p:sp>
        <p:nvSpPr>
          <p:cNvPr id="9" name="Slide Number Placeholder 3">
            <a:extLst>
              <a:ext uri="{FF2B5EF4-FFF2-40B4-BE49-F238E27FC236}">
                <a16:creationId xmlns:a16="http://schemas.microsoft.com/office/drawing/2014/main" id="{2289E0EB-215A-DA44-95C8-18D2200800D5}"/>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a16="http://schemas.microsoft.com/office/drawing/2014/main" id="{0D94B8D3-8F91-2449-928A-5C78907E1DE5}"/>
              </a:ext>
            </a:extLst>
          </p:cNvPr>
          <p:cNvSpPr>
            <a:spLocks noGrp="1"/>
          </p:cNvSpPr>
          <p:nvPr>
            <p:ph type="ftr" sz="quarter" idx="15"/>
          </p:nvPr>
        </p:nvSpPr>
        <p:spPr/>
        <p:txBody>
          <a:bodyPr/>
          <a:lstStyle/>
          <a:p>
            <a:r>
              <a:rPr lang="en-GB" dirty="0"/>
              <a:t>Security classification. Published version. Owner's name.</a:t>
            </a:r>
          </a:p>
        </p:txBody>
      </p:sp>
      <p:sp>
        <p:nvSpPr>
          <p:cNvPr id="4" name="Date Placeholder 3">
            <a:extLst>
              <a:ext uri="{FF2B5EF4-FFF2-40B4-BE49-F238E27FC236}">
                <a16:creationId xmlns:a16="http://schemas.microsoft.com/office/drawing/2014/main" id="{D5C9E27D-8FAE-CE4D-B0B6-876DC20E0F4F}"/>
              </a:ext>
            </a:extLst>
          </p:cNvPr>
          <p:cNvSpPr>
            <a:spLocks noGrp="1"/>
          </p:cNvSpPr>
          <p:nvPr>
            <p:ph type="dt" sz="half" idx="16"/>
          </p:nvPr>
        </p:nvSpPr>
        <p:spPr/>
        <p:txBody>
          <a:bodyPr/>
          <a:lstStyle/>
          <a:p>
            <a:fld id="{643B58A0-310E-1D4F-AD6A-1133D1C8D70F}" type="datetime8">
              <a:rPr lang="en-GB" smtClean="0"/>
              <a:t>10/12/2021 11:17</a:t>
            </a:fld>
            <a:endParaRPr lang="en-GB" dirty="0"/>
          </a:p>
        </p:txBody>
      </p:sp>
    </p:spTree>
    <p:extLst>
      <p:ext uri="{BB962C8B-B14F-4D97-AF65-F5344CB8AC3E}">
        <p14:creationId xmlns:p14="http://schemas.microsoft.com/office/powerpoint/2010/main" val="64355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7" name="Slide Number Placeholder 3">
            <a:extLst>
              <a:ext uri="{FF2B5EF4-FFF2-40B4-BE49-F238E27FC236}">
                <a16:creationId xmlns:a16="http://schemas.microsoft.com/office/drawing/2014/main" id="{845E0592-16A3-6C47-B3F4-79A4DADC8378}"/>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a16="http://schemas.microsoft.com/office/drawing/2014/main" id="{E09C3A19-1701-CB41-A94D-A971F4EFFEA3}"/>
              </a:ext>
            </a:extLst>
          </p:cNvPr>
          <p:cNvSpPr>
            <a:spLocks noGrp="1"/>
          </p:cNvSpPr>
          <p:nvPr>
            <p:ph type="ftr" sz="quarter" idx="13"/>
          </p:nvPr>
        </p:nvSpPr>
        <p:spPr/>
        <p:txBody>
          <a:bodyPr/>
          <a:lstStyle/>
          <a:p>
            <a:r>
              <a:rPr lang="en-GB" dirty="0"/>
              <a:t>Security classification. Published version. Owner's name.</a:t>
            </a:r>
          </a:p>
        </p:txBody>
      </p:sp>
      <p:sp>
        <p:nvSpPr>
          <p:cNvPr id="4" name="Date Placeholder 3">
            <a:extLst>
              <a:ext uri="{FF2B5EF4-FFF2-40B4-BE49-F238E27FC236}">
                <a16:creationId xmlns:a16="http://schemas.microsoft.com/office/drawing/2014/main" id="{C0B8CD5E-6DDE-F843-A2ED-735B3D5D1AD8}"/>
              </a:ext>
            </a:extLst>
          </p:cNvPr>
          <p:cNvSpPr>
            <a:spLocks noGrp="1"/>
          </p:cNvSpPr>
          <p:nvPr>
            <p:ph type="dt" sz="half" idx="14"/>
          </p:nvPr>
        </p:nvSpPr>
        <p:spPr/>
        <p:txBody>
          <a:bodyPr/>
          <a:lstStyle/>
          <a:p>
            <a:fld id="{6D624208-EA8E-EF41-B3CA-D8FA738CCB46}" type="datetime8">
              <a:rPr lang="en-GB" smtClean="0"/>
              <a:t>10/12/2021 11:17</a:t>
            </a:fld>
            <a:endParaRPr lang="en-GB" dirty="0"/>
          </a:p>
        </p:txBody>
      </p:sp>
    </p:spTree>
    <p:extLst>
      <p:ext uri="{BB962C8B-B14F-4D97-AF65-F5344CB8AC3E}">
        <p14:creationId xmlns:p14="http://schemas.microsoft.com/office/powerpoint/2010/main" val="702338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2" name="Footer Placeholder 1">
            <a:extLst>
              <a:ext uri="{FF2B5EF4-FFF2-40B4-BE49-F238E27FC236}">
                <a16:creationId xmlns:a16="http://schemas.microsoft.com/office/drawing/2014/main" id="{5E396691-2E15-1441-A233-0E4AEF822184}"/>
              </a:ext>
            </a:extLst>
          </p:cNvPr>
          <p:cNvSpPr>
            <a:spLocks noGrp="1"/>
          </p:cNvSpPr>
          <p:nvPr>
            <p:ph type="ftr" sz="quarter" idx="13"/>
          </p:nvPr>
        </p:nvSpPr>
        <p:spPr/>
        <p:txBody>
          <a:bodyPr/>
          <a:lstStyle/>
          <a:p>
            <a:r>
              <a:rPr lang="en-GB" dirty="0"/>
              <a:t>Security classification. Published version. Owner's name.</a:t>
            </a:r>
          </a:p>
        </p:txBody>
      </p:sp>
      <p:sp>
        <p:nvSpPr>
          <p:cNvPr id="5" name="Date Placeholder 4">
            <a:extLst>
              <a:ext uri="{FF2B5EF4-FFF2-40B4-BE49-F238E27FC236}">
                <a16:creationId xmlns:a16="http://schemas.microsoft.com/office/drawing/2014/main" id="{425052D3-6940-674E-A3F5-3E2F0C7B0466}"/>
              </a:ext>
            </a:extLst>
          </p:cNvPr>
          <p:cNvSpPr>
            <a:spLocks noGrp="1"/>
          </p:cNvSpPr>
          <p:nvPr>
            <p:ph type="dt" sz="half" idx="14"/>
          </p:nvPr>
        </p:nvSpPr>
        <p:spPr/>
        <p:txBody>
          <a:bodyPr/>
          <a:lstStyle/>
          <a:p>
            <a:fld id="{2DE87A84-C8C3-3F48-984D-B26B0DA8E6AE}" type="datetime8">
              <a:rPr lang="en-GB" smtClean="0"/>
              <a:t>10/12/2021 11:17</a:t>
            </a:fld>
            <a:endParaRPr lang="en-GB" dirty="0"/>
          </a:p>
        </p:txBody>
      </p:sp>
    </p:spTree>
    <p:extLst>
      <p:ext uri="{BB962C8B-B14F-4D97-AF65-F5344CB8AC3E}">
        <p14:creationId xmlns:p14="http://schemas.microsoft.com/office/powerpoint/2010/main" val="3780285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6ECA2DA-C317-CB40-89FE-CBD5A23397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60249" cy="6840538"/>
          </a:xfrm>
          <a:prstGeom prst="rect">
            <a:avLst/>
          </a:prstGeom>
        </p:spPr>
      </p:pic>
      <p:sp>
        <p:nvSpPr>
          <p:cNvPr id="11" name="TextBox 10">
            <a:extLst>
              <a:ext uri="{FF2B5EF4-FFF2-40B4-BE49-F238E27FC236}">
                <a16:creationId xmlns:a16="http://schemas.microsoft.com/office/drawing/2014/main" id="{D1B30074-3AA9-914C-AD7C-4672820CE5E3}"/>
              </a:ext>
            </a:extLst>
          </p:cNvPr>
          <p:cNvSpPr txBox="1"/>
          <p:nvPr userDrawn="1"/>
        </p:nvSpPr>
        <p:spPr>
          <a:xfrm>
            <a:off x="9868769" y="6316691"/>
            <a:ext cx="2145992" cy="261818"/>
          </a:xfrm>
          <a:prstGeom prst="rect">
            <a:avLst/>
          </a:prstGeom>
          <a:noFill/>
        </p:spPr>
        <p:txBody>
          <a:bodyPr wrap="square" lIns="0" tIns="0" rIns="0" bIns="0" rtlCol="0" anchor="b" anchorCtr="0">
            <a:noAutofit/>
          </a:bodyPr>
          <a:lstStyle/>
          <a:p>
            <a:r>
              <a:rPr lang="en-GB" sz="994" b="1" i="0" dirty="0">
                <a:solidFill>
                  <a:schemeClr val="bg1"/>
                </a:solidFill>
                <a:latin typeface="Century Gothic" panose="020B0502020202020204" pitchFamily="34" charset="0"/>
              </a:rPr>
              <a:t>© British Telecommunications plc</a:t>
            </a:r>
          </a:p>
        </p:txBody>
      </p:sp>
      <p:pic>
        <p:nvPicPr>
          <p:cNvPr id="5" name="Picture 4">
            <a:extLst>
              <a:ext uri="{FF2B5EF4-FFF2-40B4-BE49-F238E27FC236}">
                <a16:creationId xmlns:a16="http://schemas.microsoft.com/office/drawing/2014/main" id="{802D7899-6D90-784E-9BB3-4E6B9DF3D2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9111" y="2948413"/>
            <a:ext cx="3402028" cy="943712"/>
          </a:xfrm>
          <a:prstGeom prst="rect">
            <a:avLst/>
          </a:prstGeom>
        </p:spPr>
      </p:pic>
    </p:spTree>
    <p:extLst>
      <p:ext uri="{BB962C8B-B14F-4D97-AF65-F5344CB8AC3E}">
        <p14:creationId xmlns:p14="http://schemas.microsoft.com/office/powerpoint/2010/main" val="369572881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large text) (pink)">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F0A9E4-24A8-CB48-803B-25B8742B5C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0250" cy="6840538"/>
          </a:xfrm>
          <a:prstGeom prst="rect">
            <a:avLst/>
          </a:prstGeom>
        </p:spPr>
      </p:pic>
      <p:sp>
        <p:nvSpPr>
          <p:cNvPr id="7" name="Title 1">
            <a:extLst>
              <a:ext uri="{FF2B5EF4-FFF2-40B4-BE49-F238E27FC236}">
                <a16:creationId xmlns:a16="http://schemas.microsoft.com/office/drawing/2014/main" id="{CFCE3314-74F0-4E41-80CD-73C5CBD2D1DF}"/>
              </a:ext>
            </a:extLst>
          </p:cNvPr>
          <p:cNvSpPr>
            <a:spLocks noGrp="1"/>
          </p:cNvSpPr>
          <p:nvPr>
            <p:ph type="title" hasCustomPrompt="1"/>
          </p:nvPr>
        </p:nvSpPr>
        <p:spPr>
          <a:xfrm>
            <a:off x="357665" y="2016000"/>
            <a:ext cx="7510985" cy="1620000"/>
          </a:xfrm>
        </p:spPr>
        <p:txBody>
          <a:bodyPr anchor="t" anchorCtr="0"/>
          <a:lstStyle>
            <a:lvl1pPr algn="l">
              <a:lnSpc>
                <a:spcPct val="90000"/>
              </a:lnSpc>
              <a:defRPr sz="3179" b="1" i="0"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10" name="Slide Number Placeholder 3">
            <a:extLst>
              <a:ext uri="{FF2B5EF4-FFF2-40B4-BE49-F238E27FC236}">
                <a16:creationId xmlns:a16="http://schemas.microsoft.com/office/drawing/2014/main" id="{02CA1E11-109B-8F45-95CA-FE3349CBF485}"/>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2" name="Footer Placeholder 1">
            <a:extLst>
              <a:ext uri="{FF2B5EF4-FFF2-40B4-BE49-F238E27FC236}">
                <a16:creationId xmlns:a16="http://schemas.microsoft.com/office/drawing/2014/main" id="{531640CA-4122-CC4F-A99D-FEBBD625CE2A}"/>
              </a:ext>
            </a:extLst>
          </p:cNvPr>
          <p:cNvSpPr>
            <a:spLocks noGrp="1"/>
          </p:cNvSpPr>
          <p:nvPr>
            <p:ph type="ftr" sz="quarter" idx="13"/>
          </p:nvPr>
        </p:nvSpPr>
        <p:spPr/>
        <p:txBody>
          <a:bodyPr/>
          <a:lstStyle>
            <a:lvl1pPr>
              <a:defRPr>
                <a:solidFill>
                  <a:schemeClr val="bg1"/>
                </a:solidFill>
              </a:defRPr>
            </a:lvl1pPr>
          </a:lstStyle>
          <a:p>
            <a:r>
              <a:rPr lang="en-GB" dirty="0"/>
              <a:t>Security classification. Published version. Owner's name.</a:t>
            </a:r>
          </a:p>
        </p:txBody>
      </p:sp>
      <p:sp>
        <p:nvSpPr>
          <p:cNvPr id="4" name="Date Placeholder 3">
            <a:extLst>
              <a:ext uri="{FF2B5EF4-FFF2-40B4-BE49-F238E27FC236}">
                <a16:creationId xmlns:a16="http://schemas.microsoft.com/office/drawing/2014/main" id="{E6023656-5DAB-9244-9981-C489DD93EE71}"/>
              </a:ext>
            </a:extLst>
          </p:cNvPr>
          <p:cNvSpPr>
            <a:spLocks noGrp="1"/>
          </p:cNvSpPr>
          <p:nvPr>
            <p:ph type="dt" sz="half" idx="14"/>
          </p:nvPr>
        </p:nvSpPr>
        <p:spPr/>
        <p:txBody>
          <a:bodyPr/>
          <a:lstStyle>
            <a:lvl1pPr>
              <a:defRPr>
                <a:solidFill>
                  <a:schemeClr val="bg1"/>
                </a:solidFill>
              </a:defRPr>
            </a:lvl1pPr>
          </a:lstStyle>
          <a:p>
            <a:fld id="{6EDBC1BF-584D-FE4B-992F-538F89A071CE}" type="datetime8">
              <a:rPr lang="en-GB" smtClean="0"/>
              <a:t>10/12/2021 11:17</a:t>
            </a:fld>
            <a:endParaRPr lang="en-GB" dirty="0"/>
          </a:p>
        </p:txBody>
      </p:sp>
      <p:pic>
        <p:nvPicPr>
          <p:cNvPr id="9" name="Picture 8">
            <a:extLst>
              <a:ext uri="{FF2B5EF4-FFF2-40B4-BE49-F238E27FC236}">
                <a16:creationId xmlns:a16="http://schemas.microsoft.com/office/drawing/2014/main" id="{AD01AB99-2603-7E48-8AA1-DF7768E620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3312980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urple)">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8D3200-2479-0B46-840C-F1CF4DA77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0249" cy="6840538"/>
          </a:xfrm>
          <a:prstGeom prst="rect">
            <a:avLst/>
          </a:prstGeom>
        </p:spPr>
      </p:pic>
      <p:sp>
        <p:nvSpPr>
          <p:cNvPr id="2" name="Title 1"/>
          <p:cNvSpPr>
            <a:spLocks noGrp="1"/>
          </p:cNvSpPr>
          <p:nvPr>
            <p:ph type="title" hasCustomPrompt="1"/>
          </p:nvPr>
        </p:nvSpPr>
        <p:spPr>
          <a:xfrm>
            <a:off x="357665" y="2016000"/>
            <a:ext cx="7510985" cy="1620000"/>
          </a:xfrm>
        </p:spPr>
        <p:txBody>
          <a:bodyPr anchor="t" anchorCtr="0"/>
          <a:lstStyle>
            <a:lvl1pPr algn="l">
              <a:lnSpc>
                <a:spcPct val="90000"/>
              </a:lnSpc>
              <a:defRPr sz="3179" b="1" i="0"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9" name="Slide Number Placeholder 3">
            <a:extLst>
              <a:ext uri="{FF2B5EF4-FFF2-40B4-BE49-F238E27FC236}">
                <a16:creationId xmlns:a16="http://schemas.microsoft.com/office/drawing/2014/main" id="{6CBC731C-682B-904E-A9DA-F41C347451CD}"/>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a16="http://schemas.microsoft.com/office/drawing/2014/main" id="{27766437-3B1E-D34E-87DA-7BD38BD60157}"/>
              </a:ext>
            </a:extLst>
          </p:cNvPr>
          <p:cNvSpPr>
            <a:spLocks noGrp="1"/>
          </p:cNvSpPr>
          <p:nvPr>
            <p:ph type="ftr" sz="quarter" idx="13"/>
          </p:nvPr>
        </p:nvSpPr>
        <p:spPr/>
        <p:txBody>
          <a:bodyPr/>
          <a:lstStyle>
            <a:lvl1pPr>
              <a:defRPr>
                <a:solidFill>
                  <a:schemeClr val="bg1"/>
                </a:solidFill>
              </a:defRPr>
            </a:lvl1pPr>
          </a:lstStyle>
          <a:p>
            <a:r>
              <a:rPr lang="en-GB" dirty="0"/>
              <a:t>Security classification. Published version. Owner's name.</a:t>
            </a:r>
          </a:p>
        </p:txBody>
      </p:sp>
      <p:sp>
        <p:nvSpPr>
          <p:cNvPr id="5" name="Date Placeholder 4">
            <a:extLst>
              <a:ext uri="{FF2B5EF4-FFF2-40B4-BE49-F238E27FC236}">
                <a16:creationId xmlns:a16="http://schemas.microsoft.com/office/drawing/2014/main" id="{AA6A6355-229F-644E-8DF2-E9BF99A32036}"/>
              </a:ext>
            </a:extLst>
          </p:cNvPr>
          <p:cNvSpPr>
            <a:spLocks noGrp="1"/>
          </p:cNvSpPr>
          <p:nvPr>
            <p:ph type="dt" sz="half" idx="14"/>
          </p:nvPr>
        </p:nvSpPr>
        <p:spPr/>
        <p:txBody>
          <a:bodyPr/>
          <a:lstStyle>
            <a:lvl1pPr>
              <a:defRPr>
                <a:solidFill>
                  <a:schemeClr val="bg1"/>
                </a:solidFill>
              </a:defRPr>
            </a:lvl1pPr>
          </a:lstStyle>
          <a:p>
            <a:fld id="{04546013-5885-5549-B3FC-7917D33D8A52}" type="datetime8">
              <a:rPr lang="en-GB" smtClean="0"/>
              <a:t>10/12/2021 11:17</a:t>
            </a:fld>
            <a:endParaRPr lang="en-GB" dirty="0"/>
          </a:p>
        </p:txBody>
      </p:sp>
      <p:pic>
        <p:nvPicPr>
          <p:cNvPr id="10" name="Picture 9">
            <a:extLst>
              <a:ext uri="{FF2B5EF4-FFF2-40B4-BE49-F238E27FC236}">
                <a16:creationId xmlns:a16="http://schemas.microsoft.com/office/drawing/2014/main" id="{17128222-3BED-3A40-9A69-FD7EEF8BC9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3284594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large text) (blue)">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94E845-0CA1-2443-A045-12080128E4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0250" cy="6840538"/>
          </a:xfrm>
          <a:prstGeom prst="rect">
            <a:avLst/>
          </a:prstGeom>
        </p:spPr>
      </p:pic>
      <p:sp>
        <p:nvSpPr>
          <p:cNvPr id="7" name="Title 1">
            <a:extLst>
              <a:ext uri="{FF2B5EF4-FFF2-40B4-BE49-F238E27FC236}">
                <a16:creationId xmlns:a16="http://schemas.microsoft.com/office/drawing/2014/main" id="{3B9A7C5A-A4E5-084B-874F-1EBE27C1A2C6}"/>
              </a:ext>
            </a:extLst>
          </p:cNvPr>
          <p:cNvSpPr>
            <a:spLocks noGrp="1"/>
          </p:cNvSpPr>
          <p:nvPr>
            <p:ph type="title" hasCustomPrompt="1"/>
          </p:nvPr>
        </p:nvSpPr>
        <p:spPr>
          <a:xfrm>
            <a:off x="357665" y="2016000"/>
            <a:ext cx="7510985" cy="1620000"/>
          </a:xfrm>
        </p:spPr>
        <p:txBody>
          <a:bodyPr anchor="t" anchorCtr="0"/>
          <a:lstStyle>
            <a:lvl1pPr algn="l">
              <a:lnSpc>
                <a:spcPct val="90000"/>
              </a:lnSpc>
              <a:defRPr sz="3179" b="1" i="0"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10" name="Slide Number Placeholder 3">
            <a:extLst>
              <a:ext uri="{FF2B5EF4-FFF2-40B4-BE49-F238E27FC236}">
                <a16:creationId xmlns:a16="http://schemas.microsoft.com/office/drawing/2014/main" id="{35AEA2BA-177C-E64B-9837-AABF6BC3D7B1}"/>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2" name="Footer Placeholder 1">
            <a:extLst>
              <a:ext uri="{FF2B5EF4-FFF2-40B4-BE49-F238E27FC236}">
                <a16:creationId xmlns:a16="http://schemas.microsoft.com/office/drawing/2014/main" id="{CD78FAEE-F4E9-0142-8675-03E847BB064B}"/>
              </a:ext>
            </a:extLst>
          </p:cNvPr>
          <p:cNvSpPr>
            <a:spLocks noGrp="1"/>
          </p:cNvSpPr>
          <p:nvPr>
            <p:ph type="ftr" sz="quarter" idx="13"/>
          </p:nvPr>
        </p:nvSpPr>
        <p:spPr/>
        <p:txBody>
          <a:bodyPr/>
          <a:lstStyle>
            <a:lvl1pPr>
              <a:defRPr>
                <a:solidFill>
                  <a:schemeClr val="bg1"/>
                </a:solidFill>
              </a:defRPr>
            </a:lvl1pPr>
          </a:lstStyle>
          <a:p>
            <a:r>
              <a:rPr lang="en-GB" dirty="0"/>
              <a:t>Security classification. Published version. Owner's name.</a:t>
            </a:r>
          </a:p>
        </p:txBody>
      </p:sp>
      <p:sp>
        <p:nvSpPr>
          <p:cNvPr id="4" name="Date Placeholder 3">
            <a:extLst>
              <a:ext uri="{FF2B5EF4-FFF2-40B4-BE49-F238E27FC236}">
                <a16:creationId xmlns:a16="http://schemas.microsoft.com/office/drawing/2014/main" id="{55D1C34E-E31F-A342-A8F8-B80FAE2399DE}"/>
              </a:ext>
            </a:extLst>
          </p:cNvPr>
          <p:cNvSpPr>
            <a:spLocks noGrp="1"/>
          </p:cNvSpPr>
          <p:nvPr>
            <p:ph type="dt" sz="half" idx="14"/>
          </p:nvPr>
        </p:nvSpPr>
        <p:spPr/>
        <p:txBody>
          <a:bodyPr/>
          <a:lstStyle>
            <a:lvl1pPr>
              <a:defRPr>
                <a:solidFill>
                  <a:schemeClr val="bg1"/>
                </a:solidFill>
              </a:defRPr>
            </a:lvl1pPr>
          </a:lstStyle>
          <a:p>
            <a:fld id="{1D549B9A-C2C2-5E44-B7A4-0454029ABE34}" type="datetime8">
              <a:rPr lang="en-GB" smtClean="0"/>
              <a:t>10/12/2021 11:17</a:t>
            </a:fld>
            <a:endParaRPr lang="en-GB" dirty="0"/>
          </a:p>
        </p:txBody>
      </p:sp>
      <p:pic>
        <p:nvPicPr>
          <p:cNvPr id="9" name="Picture 8">
            <a:extLst>
              <a:ext uri="{FF2B5EF4-FFF2-40B4-BE49-F238E27FC236}">
                <a16:creationId xmlns:a16="http://schemas.microsoft.com/office/drawing/2014/main" id="{26A6BAE8-C69D-7F44-B55A-65D986349F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3635249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mall text) (purple)">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B44951-02CE-404B-AF0F-AF015BE216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60249" cy="6840538"/>
          </a:xfrm>
          <a:prstGeom prst="rect">
            <a:avLst/>
          </a:prstGeom>
        </p:spPr>
      </p:pic>
      <p:sp>
        <p:nvSpPr>
          <p:cNvPr id="2" name="Title 1"/>
          <p:cNvSpPr>
            <a:spLocks noGrp="1"/>
          </p:cNvSpPr>
          <p:nvPr>
            <p:ph type="title" hasCustomPrompt="1"/>
          </p:nvPr>
        </p:nvSpPr>
        <p:spPr>
          <a:xfrm>
            <a:off x="356448" y="2016000"/>
            <a:ext cx="6437977" cy="324000"/>
          </a:xfrm>
        </p:spPr>
        <p:txBody>
          <a:bodyPr anchor="t" anchorCtr="0"/>
          <a:lstStyle>
            <a:lvl1pPr algn="l">
              <a:lnSpc>
                <a:spcPct val="100000"/>
              </a:lnSpc>
              <a:defRPr sz="2384" b="1"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9" name="Text Placeholder 8"/>
          <p:cNvSpPr>
            <a:spLocks noGrp="1"/>
          </p:cNvSpPr>
          <p:nvPr>
            <p:ph type="body" sz="quarter" idx="13"/>
          </p:nvPr>
        </p:nvSpPr>
        <p:spPr>
          <a:xfrm>
            <a:off x="356448" y="2376000"/>
            <a:ext cx="6437977" cy="1620000"/>
          </a:xfrm>
        </p:spPr>
        <p:txBody>
          <a:bodyPr/>
          <a:lstStyle>
            <a:lvl1pPr>
              <a:lnSpc>
                <a:spcPct val="100000"/>
              </a:lnSpc>
              <a:defRPr sz="2384" b="0">
                <a:solidFill>
                  <a:schemeClr val="bg1"/>
                </a:solidFill>
                <a:latin typeface="Century Gothic" panose="020B0502020202020204" pitchFamily="34" charset="0"/>
              </a:defRPr>
            </a:lvl1pPr>
          </a:lstStyle>
          <a:p>
            <a:pPr lvl="0"/>
            <a:r>
              <a:rPr lang="en-US"/>
              <a:t>Click to edit Master text styles</a:t>
            </a:r>
          </a:p>
        </p:txBody>
      </p:sp>
      <p:sp>
        <p:nvSpPr>
          <p:cNvPr id="10" name="Slide Number Placeholder 3">
            <a:extLst>
              <a:ext uri="{FF2B5EF4-FFF2-40B4-BE49-F238E27FC236}">
                <a16:creationId xmlns:a16="http://schemas.microsoft.com/office/drawing/2014/main" id="{D8447239-4152-6A49-BAF1-40CFBC712E4F}"/>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a16="http://schemas.microsoft.com/office/drawing/2014/main" id="{6BD50BBC-5E59-3442-9F27-0265C1780DE3}"/>
              </a:ext>
            </a:extLst>
          </p:cNvPr>
          <p:cNvSpPr>
            <a:spLocks noGrp="1"/>
          </p:cNvSpPr>
          <p:nvPr>
            <p:ph type="ftr" sz="quarter" idx="14"/>
          </p:nvPr>
        </p:nvSpPr>
        <p:spPr/>
        <p:txBody>
          <a:bodyPr/>
          <a:lstStyle>
            <a:lvl1pPr>
              <a:defRPr>
                <a:solidFill>
                  <a:schemeClr val="bg1"/>
                </a:solidFill>
              </a:defRPr>
            </a:lvl1pPr>
          </a:lstStyle>
          <a:p>
            <a:r>
              <a:rPr lang="en-GB" dirty="0"/>
              <a:t>Security classification. Published version. Owner's name.</a:t>
            </a:r>
          </a:p>
        </p:txBody>
      </p:sp>
      <p:sp>
        <p:nvSpPr>
          <p:cNvPr id="5" name="Date Placeholder 4">
            <a:extLst>
              <a:ext uri="{FF2B5EF4-FFF2-40B4-BE49-F238E27FC236}">
                <a16:creationId xmlns:a16="http://schemas.microsoft.com/office/drawing/2014/main" id="{B4DDA4A6-E8B3-2E4C-8A28-6591D11A82C4}"/>
              </a:ext>
            </a:extLst>
          </p:cNvPr>
          <p:cNvSpPr>
            <a:spLocks noGrp="1"/>
          </p:cNvSpPr>
          <p:nvPr>
            <p:ph type="dt" sz="half" idx="15"/>
          </p:nvPr>
        </p:nvSpPr>
        <p:spPr/>
        <p:txBody>
          <a:bodyPr/>
          <a:lstStyle>
            <a:lvl1pPr>
              <a:defRPr>
                <a:solidFill>
                  <a:schemeClr val="bg1"/>
                </a:solidFill>
              </a:defRPr>
            </a:lvl1pPr>
          </a:lstStyle>
          <a:p>
            <a:fld id="{879B515E-C7B9-B649-80AD-C85073D465B7}" type="datetime8">
              <a:rPr lang="en-GB" smtClean="0"/>
              <a:t>10/12/2021 11:17</a:t>
            </a:fld>
            <a:endParaRPr lang="en-GB" dirty="0"/>
          </a:p>
        </p:txBody>
      </p:sp>
      <p:pic>
        <p:nvPicPr>
          <p:cNvPr id="11" name="Picture 10">
            <a:extLst>
              <a:ext uri="{FF2B5EF4-FFF2-40B4-BE49-F238E27FC236}">
                <a16:creationId xmlns:a16="http://schemas.microsoft.com/office/drawing/2014/main" id="{D4245787-D425-B042-B6C5-14A7542646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232211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tement (purpl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908DFE-CFFC-0B49-81C8-88E92473B5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60249" cy="6840538"/>
          </a:xfrm>
          <a:prstGeom prst="rect">
            <a:avLst/>
          </a:prstGeom>
        </p:spPr>
      </p:pic>
      <p:sp>
        <p:nvSpPr>
          <p:cNvPr id="2" name="Title 1"/>
          <p:cNvSpPr>
            <a:spLocks noGrp="1"/>
          </p:cNvSpPr>
          <p:nvPr>
            <p:ph type="title" hasCustomPrompt="1"/>
          </p:nvPr>
        </p:nvSpPr>
        <p:spPr>
          <a:xfrm>
            <a:off x="356448" y="2016000"/>
            <a:ext cx="11445292" cy="2700000"/>
          </a:xfrm>
        </p:spPr>
        <p:txBody>
          <a:bodyPr anchor="ctr" anchorCtr="0"/>
          <a:lstStyle>
            <a:lvl1pPr algn="ctr">
              <a:lnSpc>
                <a:spcPct val="90000"/>
              </a:lnSpc>
              <a:defRPr sz="3179" b="1"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3" name="Date Placeholder 2">
            <a:extLst>
              <a:ext uri="{FF2B5EF4-FFF2-40B4-BE49-F238E27FC236}">
                <a16:creationId xmlns:a16="http://schemas.microsoft.com/office/drawing/2014/main" id="{39934659-489A-114F-A446-886EB5E3B670}"/>
              </a:ext>
            </a:extLst>
          </p:cNvPr>
          <p:cNvSpPr>
            <a:spLocks noGrp="1"/>
          </p:cNvSpPr>
          <p:nvPr>
            <p:ph type="dt" sz="half" idx="10"/>
          </p:nvPr>
        </p:nvSpPr>
        <p:spPr/>
        <p:txBody>
          <a:bodyPr/>
          <a:lstStyle>
            <a:lvl1pPr>
              <a:defRPr>
                <a:solidFill>
                  <a:schemeClr val="bg1"/>
                </a:solidFill>
              </a:defRPr>
            </a:lvl1pPr>
          </a:lstStyle>
          <a:p>
            <a:fld id="{52506F30-EEB5-3748-B36E-E63A94E9E8C8}" type="datetime8">
              <a:rPr lang="en-GB" smtClean="0"/>
              <a:t>10/12/2021 11:17</a:t>
            </a:fld>
            <a:endParaRPr lang="en-GB" dirty="0"/>
          </a:p>
        </p:txBody>
      </p:sp>
      <p:sp>
        <p:nvSpPr>
          <p:cNvPr id="8" name="Slide Number Placeholder 3">
            <a:extLst>
              <a:ext uri="{FF2B5EF4-FFF2-40B4-BE49-F238E27FC236}">
                <a16:creationId xmlns:a16="http://schemas.microsoft.com/office/drawing/2014/main" id="{8561822B-4A7D-5843-9315-1B2402B04439}"/>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pic>
        <p:nvPicPr>
          <p:cNvPr id="7" name="Picture 6">
            <a:extLst>
              <a:ext uri="{FF2B5EF4-FFF2-40B4-BE49-F238E27FC236}">
                <a16:creationId xmlns:a16="http://schemas.microsoft.com/office/drawing/2014/main" id="{CCD22412-E7D3-2141-99B2-4D9A05E6EF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1125592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3">
            <a:extLst>
              <a:ext uri="{FF2B5EF4-FFF2-40B4-BE49-F238E27FC236}">
                <a16:creationId xmlns:a16="http://schemas.microsoft.com/office/drawing/2014/main" id="{1E79229F-E4F2-2C46-A797-0DA293D70896}"/>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TextBox 3">
            <a:extLst>
              <a:ext uri="{FF2B5EF4-FFF2-40B4-BE49-F238E27FC236}">
                <a16:creationId xmlns:a16="http://schemas.microsoft.com/office/drawing/2014/main" id="{C4F1F03D-C4F0-AF4D-AFFF-609C4FF4D6D3}"/>
              </a:ext>
            </a:extLst>
          </p:cNvPr>
          <p:cNvSpPr txBox="1"/>
          <p:nvPr userDrawn="1"/>
        </p:nvSpPr>
        <p:spPr>
          <a:xfrm>
            <a:off x="11538506" y="6485641"/>
            <a:ext cx="0" cy="0"/>
          </a:xfrm>
          <a:prstGeom prst="rect">
            <a:avLst/>
          </a:prstGeom>
          <a:noFill/>
        </p:spPr>
        <p:txBody>
          <a:bodyPr wrap="none" lIns="0" tIns="0" rIns="0" bIns="0" rtlCol="0">
            <a:noAutofit/>
          </a:bodyPr>
          <a:lstStyle/>
          <a:p>
            <a:endParaRPr lang="en-US" sz="1490" dirty="0"/>
          </a:p>
        </p:txBody>
      </p:sp>
      <p:sp>
        <p:nvSpPr>
          <p:cNvPr id="5" name="Footer Placeholder 4">
            <a:extLst>
              <a:ext uri="{FF2B5EF4-FFF2-40B4-BE49-F238E27FC236}">
                <a16:creationId xmlns:a16="http://schemas.microsoft.com/office/drawing/2014/main" id="{22F7D163-90BB-984D-8414-8F6CC3676125}"/>
              </a:ext>
            </a:extLst>
          </p:cNvPr>
          <p:cNvSpPr>
            <a:spLocks noGrp="1"/>
          </p:cNvSpPr>
          <p:nvPr>
            <p:ph type="ftr" sz="quarter" idx="13"/>
          </p:nvPr>
        </p:nvSpPr>
        <p:spPr/>
        <p:txBody>
          <a:bodyPr/>
          <a:lstStyle/>
          <a:p>
            <a:r>
              <a:rPr lang="en-GB" dirty="0"/>
              <a:t>Security classification. Published version. Owner's name.</a:t>
            </a:r>
          </a:p>
        </p:txBody>
      </p:sp>
      <p:sp>
        <p:nvSpPr>
          <p:cNvPr id="6" name="Title 5">
            <a:extLst>
              <a:ext uri="{FF2B5EF4-FFF2-40B4-BE49-F238E27FC236}">
                <a16:creationId xmlns:a16="http://schemas.microsoft.com/office/drawing/2014/main" id="{6B1B4166-45F0-DA42-B193-E60E5144CA12}"/>
              </a:ext>
            </a:extLst>
          </p:cNvPr>
          <p:cNvSpPr>
            <a:spLocks noGrp="1"/>
          </p:cNvSpPr>
          <p:nvPr>
            <p:ph type="title"/>
          </p:nvPr>
        </p:nvSpPr>
        <p:spPr/>
        <p:txBody>
          <a:bodyPr/>
          <a:lstStyle/>
          <a:p>
            <a:r>
              <a:rPr lang="en-US"/>
              <a:t>Click to edit Master title style</a:t>
            </a:r>
            <a:endParaRPr lang="en-US" dirty="0"/>
          </a:p>
        </p:txBody>
      </p:sp>
      <p:sp>
        <p:nvSpPr>
          <p:cNvPr id="10" name="Date Placeholder 9">
            <a:extLst>
              <a:ext uri="{FF2B5EF4-FFF2-40B4-BE49-F238E27FC236}">
                <a16:creationId xmlns:a16="http://schemas.microsoft.com/office/drawing/2014/main" id="{AF42AB2C-E8B8-4B42-AD9C-2D3F18E9744E}"/>
              </a:ext>
            </a:extLst>
          </p:cNvPr>
          <p:cNvSpPr>
            <a:spLocks noGrp="1"/>
          </p:cNvSpPr>
          <p:nvPr>
            <p:ph type="dt" sz="half" idx="14"/>
          </p:nvPr>
        </p:nvSpPr>
        <p:spPr/>
        <p:txBody>
          <a:bodyPr/>
          <a:lstStyle/>
          <a:p>
            <a:fld id="{D2066C9A-3A41-1B44-93FE-861B8A9F5FAF}" type="datetime8">
              <a:rPr lang="en-GB" smtClean="0"/>
              <a:t>10/12/2021 11:17</a:t>
            </a:fld>
            <a:endParaRPr lang="en-GB" dirty="0"/>
          </a:p>
        </p:txBody>
      </p:sp>
    </p:spTree>
    <p:extLst>
      <p:ext uri="{BB962C8B-B14F-4D97-AF65-F5344CB8AC3E}">
        <p14:creationId xmlns:p14="http://schemas.microsoft.com/office/powerpoint/2010/main" val="898384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narrow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57665" y="201295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186148" y="201295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3">
            <a:extLst>
              <a:ext uri="{FF2B5EF4-FFF2-40B4-BE49-F238E27FC236}">
                <a16:creationId xmlns:a16="http://schemas.microsoft.com/office/drawing/2014/main" id="{DE6BEA8B-4829-A743-B35D-07BAABCEB9DB}"/>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5" name="Footer Placeholder 4">
            <a:extLst>
              <a:ext uri="{FF2B5EF4-FFF2-40B4-BE49-F238E27FC236}">
                <a16:creationId xmlns:a16="http://schemas.microsoft.com/office/drawing/2014/main" id="{EA915E6A-12FB-A34C-A8CB-3CFDAF3C1DBE}"/>
              </a:ext>
            </a:extLst>
          </p:cNvPr>
          <p:cNvSpPr>
            <a:spLocks noGrp="1"/>
          </p:cNvSpPr>
          <p:nvPr>
            <p:ph type="ftr" sz="quarter" idx="13"/>
          </p:nvPr>
        </p:nvSpPr>
        <p:spPr/>
        <p:txBody>
          <a:bodyPr/>
          <a:lstStyle/>
          <a:p>
            <a:r>
              <a:rPr lang="en-GB" dirty="0"/>
              <a:t>Security classification. Published version. Owner's name.</a:t>
            </a:r>
          </a:p>
        </p:txBody>
      </p:sp>
      <p:sp>
        <p:nvSpPr>
          <p:cNvPr id="6" name="Date Placeholder 5">
            <a:extLst>
              <a:ext uri="{FF2B5EF4-FFF2-40B4-BE49-F238E27FC236}">
                <a16:creationId xmlns:a16="http://schemas.microsoft.com/office/drawing/2014/main" id="{ACD79FD8-7803-2D4C-886D-C75EF739025B}"/>
              </a:ext>
            </a:extLst>
          </p:cNvPr>
          <p:cNvSpPr>
            <a:spLocks noGrp="1"/>
          </p:cNvSpPr>
          <p:nvPr>
            <p:ph type="dt" sz="half" idx="14"/>
          </p:nvPr>
        </p:nvSpPr>
        <p:spPr/>
        <p:txBody>
          <a:bodyPr/>
          <a:lstStyle/>
          <a:p>
            <a:fld id="{75C0C07E-04C7-C74A-88C5-EFB7A78F13F0}" type="datetime8">
              <a:rPr lang="en-GB" smtClean="0"/>
              <a:t>10/12/2021 11:17</a:t>
            </a:fld>
            <a:endParaRPr lang="en-GB" dirty="0"/>
          </a:p>
        </p:txBody>
      </p:sp>
    </p:spTree>
    <p:extLst>
      <p:ext uri="{BB962C8B-B14F-4D97-AF65-F5344CB8AC3E}">
        <p14:creationId xmlns:p14="http://schemas.microsoft.com/office/powerpoint/2010/main" val="3271602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665" y="828000"/>
            <a:ext cx="4649650" cy="79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357665" y="2016000"/>
            <a:ext cx="4649650" cy="36000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3647730" y="6318000"/>
            <a:ext cx="6536851" cy="262800"/>
          </a:xfrm>
          <a:prstGeom prst="rect">
            <a:avLst/>
          </a:prstGeom>
        </p:spPr>
        <p:txBody>
          <a:bodyPr vert="horz" lIns="0" tIns="0" rIns="0" bIns="0" rtlCol="0" anchor="b" anchorCtr="0">
            <a:noAutofit/>
          </a:bodyPr>
          <a:lstStyle>
            <a:lvl1pPr algn="r">
              <a:defRPr sz="994" b="1">
                <a:solidFill>
                  <a:schemeClr val="accent1"/>
                </a:solidFill>
              </a:defRPr>
            </a:lvl1pPr>
          </a:lstStyle>
          <a:p>
            <a:r>
              <a:rPr lang="en-GB" dirty="0"/>
              <a:t>Security classification. Published version. Owner's name.</a:t>
            </a:r>
          </a:p>
        </p:txBody>
      </p:sp>
      <p:sp>
        <p:nvSpPr>
          <p:cNvPr id="6" name="Slide Number Placeholder 5"/>
          <p:cNvSpPr>
            <a:spLocks noGrp="1"/>
          </p:cNvSpPr>
          <p:nvPr>
            <p:ph type="sldNum" sz="quarter" idx="4"/>
          </p:nvPr>
        </p:nvSpPr>
        <p:spPr>
          <a:xfrm>
            <a:off x="357666" y="6318000"/>
            <a:ext cx="357665" cy="262800"/>
          </a:xfrm>
          <a:prstGeom prst="rect">
            <a:avLst/>
          </a:prstGeom>
        </p:spPr>
        <p:txBody>
          <a:bodyPr vert="horz" lIns="0" tIns="0" rIns="0" bIns="0" rtlCol="0" anchor="b" anchorCtr="0">
            <a:noAutofit/>
          </a:bodyPr>
          <a:lstStyle>
            <a:lvl1pPr algn="ctr">
              <a:defRPr sz="994" b="0" i="0">
                <a:solidFill>
                  <a:schemeClr val="accent1"/>
                </a:solidFill>
                <a:latin typeface="+mn-lt"/>
              </a:defRPr>
            </a:lvl1pPr>
          </a:lstStyle>
          <a:p>
            <a:pPr algn="l"/>
            <a:fld id="{0B868178-02AE-42FC-958D-6B8F13B60175}" type="slidenum">
              <a:rPr lang="en-GB" smtClean="0"/>
              <a:pPr algn="l"/>
              <a:t>‹#›</a:t>
            </a:fld>
            <a:endParaRPr lang="en-GB" dirty="0"/>
          </a:p>
        </p:txBody>
      </p:sp>
      <p:sp>
        <p:nvSpPr>
          <p:cNvPr id="12" name="Date Placeholder 11">
            <a:extLst>
              <a:ext uri="{FF2B5EF4-FFF2-40B4-BE49-F238E27FC236}">
                <a16:creationId xmlns:a16="http://schemas.microsoft.com/office/drawing/2014/main" id="{C39E60E8-B03D-CF46-B400-1768FAAA8855}"/>
              </a:ext>
            </a:extLst>
          </p:cNvPr>
          <p:cNvSpPr>
            <a:spLocks noGrp="1"/>
          </p:cNvSpPr>
          <p:nvPr>
            <p:ph type="dt" sz="half" idx="2"/>
          </p:nvPr>
        </p:nvSpPr>
        <p:spPr>
          <a:xfrm>
            <a:off x="1501499" y="6318001"/>
            <a:ext cx="1856248" cy="262800"/>
          </a:xfrm>
          <a:prstGeom prst="rect">
            <a:avLst/>
          </a:prstGeom>
        </p:spPr>
        <p:txBody>
          <a:bodyPr vert="horz" lIns="0" tIns="0" rIns="0" bIns="0" rtlCol="0" anchor="b" anchorCtr="0">
            <a:noAutofit/>
          </a:bodyPr>
          <a:lstStyle>
            <a:lvl1pPr>
              <a:defRPr lang="en-GB" sz="994" b="0" i="0" smtClean="0">
                <a:solidFill>
                  <a:schemeClr val="accent1"/>
                </a:solidFill>
                <a:latin typeface="+mn-lt"/>
              </a:defRPr>
            </a:lvl1pPr>
          </a:lstStyle>
          <a:p>
            <a:fld id="{90D222F1-69A6-5842-A2FE-BAB8412F77EB}" type="datetime8">
              <a:rPr lang="en-GB" smtClean="0"/>
              <a:pPr/>
              <a:t>10/12/2021 11:17</a:t>
            </a:fld>
            <a:endParaRPr lang="en-GB" dirty="0"/>
          </a:p>
        </p:txBody>
      </p:sp>
      <p:pic>
        <p:nvPicPr>
          <p:cNvPr id="8" name="Picture 7">
            <a:extLst>
              <a:ext uri="{FF2B5EF4-FFF2-40B4-BE49-F238E27FC236}">
                <a16:creationId xmlns:a16="http://schemas.microsoft.com/office/drawing/2014/main" id="{0E58DE53-D880-9145-ABCC-B3509D39E96E}"/>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0472613" y="6272790"/>
            <a:ext cx="1402800" cy="389133"/>
          </a:xfrm>
          <a:prstGeom prst="rect">
            <a:avLst/>
          </a:prstGeom>
          <a:noFill/>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694" r:id="rId3"/>
    <p:sldLayoutId id="2147483651" r:id="rId4"/>
    <p:sldLayoutId id="2147483695" r:id="rId5"/>
    <p:sldLayoutId id="2147483668" r:id="rId6"/>
    <p:sldLayoutId id="2147483674" r:id="rId7"/>
    <p:sldLayoutId id="2147483650" r:id="rId8"/>
    <p:sldLayoutId id="2147483693" r:id="rId9"/>
    <p:sldLayoutId id="2147483652" r:id="rId10"/>
    <p:sldLayoutId id="2147483678" r:id="rId11"/>
    <p:sldLayoutId id="2147483687" r:id="rId12"/>
    <p:sldLayoutId id="2147483679" r:id="rId13"/>
    <p:sldLayoutId id="2147483690" r:id="rId14"/>
    <p:sldLayoutId id="2147483680" r:id="rId15"/>
    <p:sldLayoutId id="2147483681" r:id="rId16"/>
    <p:sldLayoutId id="2147483689" r:id="rId17"/>
    <p:sldLayoutId id="2147483683" r:id="rId18"/>
    <p:sldLayoutId id="2147483691" r:id="rId19"/>
    <p:sldLayoutId id="2147483692" r:id="rId20"/>
    <p:sldLayoutId id="2147483654" r:id="rId21"/>
    <p:sldLayoutId id="2147483655" r:id="rId22"/>
    <p:sldLayoutId id="2147483660" r:id="rId23"/>
  </p:sldLayoutIdLst>
  <p:hf hdr="0"/>
  <p:txStyles>
    <p:titleStyle>
      <a:lvl1pPr algn="l" defTabSz="906185" rtl="0" eaLnBrk="1" latinLnBrk="0" hangingPunct="1">
        <a:spcBef>
          <a:spcPct val="0"/>
        </a:spcBef>
        <a:buNone/>
        <a:defRPr sz="2583" b="1" kern="1200">
          <a:solidFill>
            <a:schemeClr val="accent1"/>
          </a:solidFill>
          <a:latin typeface="Century Gothic" panose="020B0502020202020204" pitchFamily="34" charset="0"/>
          <a:ea typeface="+mj-ea"/>
          <a:cs typeface="+mj-cs"/>
        </a:defRPr>
      </a:lvl1pPr>
    </p:titleStyle>
    <p:body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p:bodyStyle>
    <p:otherStyle>
      <a:defPPr>
        <a:defRPr lang="en-US"/>
      </a:defPPr>
      <a:lvl1pPr marL="0" algn="l" defTabSz="906185" rtl="0" eaLnBrk="1" latinLnBrk="0" hangingPunct="1">
        <a:defRPr sz="1783" kern="1200">
          <a:solidFill>
            <a:schemeClr val="tx1"/>
          </a:solidFill>
          <a:latin typeface="+mn-lt"/>
          <a:ea typeface="+mn-ea"/>
          <a:cs typeface="+mn-cs"/>
        </a:defRPr>
      </a:lvl1pPr>
      <a:lvl2pPr marL="453093" algn="l" defTabSz="906185" rtl="0" eaLnBrk="1" latinLnBrk="0" hangingPunct="1">
        <a:defRPr sz="1783" kern="1200">
          <a:solidFill>
            <a:schemeClr val="tx1"/>
          </a:solidFill>
          <a:latin typeface="+mn-lt"/>
          <a:ea typeface="+mn-ea"/>
          <a:cs typeface="+mn-cs"/>
        </a:defRPr>
      </a:lvl2pPr>
      <a:lvl3pPr marL="906185" algn="l" defTabSz="906185" rtl="0" eaLnBrk="1" latinLnBrk="0" hangingPunct="1">
        <a:defRPr sz="1783" kern="1200">
          <a:solidFill>
            <a:schemeClr val="tx1"/>
          </a:solidFill>
          <a:latin typeface="+mn-lt"/>
          <a:ea typeface="+mn-ea"/>
          <a:cs typeface="+mn-cs"/>
        </a:defRPr>
      </a:lvl3pPr>
      <a:lvl4pPr marL="1359278" algn="l" defTabSz="906185" rtl="0" eaLnBrk="1" latinLnBrk="0" hangingPunct="1">
        <a:defRPr sz="1783" kern="1200">
          <a:solidFill>
            <a:schemeClr val="tx1"/>
          </a:solidFill>
          <a:latin typeface="+mn-lt"/>
          <a:ea typeface="+mn-ea"/>
          <a:cs typeface="+mn-cs"/>
        </a:defRPr>
      </a:lvl4pPr>
      <a:lvl5pPr marL="1812371" algn="l" defTabSz="906185" rtl="0" eaLnBrk="1" latinLnBrk="0" hangingPunct="1">
        <a:defRPr sz="1783" kern="1200">
          <a:solidFill>
            <a:schemeClr val="tx1"/>
          </a:solidFill>
          <a:latin typeface="+mn-lt"/>
          <a:ea typeface="+mn-ea"/>
          <a:cs typeface="+mn-cs"/>
        </a:defRPr>
      </a:lvl5pPr>
      <a:lvl6pPr marL="2265463" algn="l" defTabSz="906185" rtl="0" eaLnBrk="1" latinLnBrk="0" hangingPunct="1">
        <a:defRPr sz="1783" kern="1200">
          <a:solidFill>
            <a:schemeClr val="tx1"/>
          </a:solidFill>
          <a:latin typeface="+mn-lt"/>
          <a:ea typeface="+mn-ea"/>
          <a:cs typeface="+mn-cs"/>
        </a:defRPr>
      </a:lvl6pPr>
      <a:lvl7pPr marL="2718556" algn="l" defTabSz="906185" rtl="0" eaLnBrk="1" latinLnBrk="0" hangingPunct="1">
        <a:defRPr sz="1783" kern="1200">
          <a:solidFill>
            <a:schemeClr val="tx1"/>
          </a:solidFill>
          <a:latin typeface="+mn-lt"/>
          <a:ea typeface="+mn-ea"/>
          <a:cs typeface="+mn-cs"/>
        </a:defRPr>
      </a:lvl7pPr>
      <a:lvl8pPr marL="3171648" algn="l" defTabSz="906185" rtl="0" eaLnBrk="1" latinLnBrk="0" hangingPunct="1">
        <a:defRPr sz="1783" kern="1200">
          <a:solidFill>
            <a:schemeClr val="tx1"/>
          </a:solidFill>
          <a:latin typeface="+mn-lt"/>
          <a:ea typeface="+mn-ea"/>
          <a:cs typeface="+mn-cs"/>
        </a:defRPr>
      </a:lvl8pPr>
      <a:lvl9pPr marL="3624741" algn="l" defTabSz="906185" rtl="0" eaLnBrk="1" latinLnBrk="0" hangingPunct="1">
        <a:defRPr sz="178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68" userDrawn="1">
          <p15:clr>
            <a:srgbClr val="F26B43"/>
          </p15:clr>
        </p15:guide>
        <p15:guide id="2" pos="225" userDrawn="1">
          <p15:clr>
            <a:srgbClr val="F26B43"/>
          </p15:clr>
        </p15:guide>
        <p15:guide id="3" pos="7435" userDrawn="1">
          <p15:clr>
            <a:srgbClr val="F26B43"/>
          </p15:clr>
        </p15:guide>
        <p15:guide id="4" orient="horz" pos="52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19.xml"/><Relationship Id="rId5" Type="http://schemas.openxmlformats.org/officeDocument/2006/relationships/slide" Target="slide6.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www.btwholesale.com/pages/static/products-services/wholesale-broadband-connect.htm" TargetMode="External"/><Relationship Id="rId2" Type="http://schemas.openxmlformats.org/officeDocument/2006/relationships/hyperlink" Target="https://www.btwholesale.com/pages/static/help-and-support/pricing/service-provider-price-lists.htm?id=section_44_wholesale_broadband_services" TargetMode="Externa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btwholesale.com/"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CF253-B1E4-E242-8118-44AF395E4548}"/>
              </a:ext>
            </a:extLst>
          </p:cNvPr>
          <p:cNvSpPr>
            <a:spLocks noGrp="1"/>
          </p:cNvSpPr>
          <p:nvPr>
            <p:ph type="ctrTitle"/>
          </p:nvPr>
        </p:nvSpPr>
        <p:spPr>
          <a:xfrm>
            <a:off x="357665" y="1100517"/>
            <a:ext cx="9970932" cy="2391760"/>
          </a:xfrm>
        </p:spPr>
        <p:txBody>
          <a:bodyPr/>
          <a:lstStyle/>
          <a:p>
            <a:r>
              <a:rPr lang="en-GB" dirty="0"/>
              <a:t>Placing ADSL/ADSL2 + Provide order on Enhanced Eco+</a:t>
            </a:r>
            <a:br>
              <a:rPr lang="en-GB" dirty="0"/>
            </a:br>
            <a:endParaRPr lang="en-US" dirty="0"/>
          </a:p>
        </p:txBody>
      </p:sp>
      <p:sp>
        <p:nvSpPr>
          <p:cNvPr id="3" name="Footer Placeholder 2">
            <a:extLst>
              <a:ext uri="{FF2B5EF4-FFF2-40B4-BE49-F238E27FC236}">
                <a16:creationId xmlns:a16="http://schemas.microsoft.com/office/drawing/2014/main" id="{8AEB226E-098B-FC40-BFA6-6962E3EB76B3}"/>
              </a:ext>
            </a:extLst>
          </p:cNvPr>
          <p:cNvSpPr>
            <a:spLocks noGrp="1"/>
          </p:cNvSpPr>
          <p:nvPr>
            <p:ph type="ftr" sz="quarter" idx="13"/>
          </p:nvPr>
        </p:nvSpPr>
        <p:spPr/>
        <p:txBody>
          <a:bodyPr/>
          <a:lstStyle/>
          <a:p>
            <a:r>
              <a:rPr lang="en-GB" dirty="0"/>
              <a:t> Version 1</a:t>
            </a:r>
          </a:p>
        </p:txBody>
      </p:sp>
      <p:sp>
        <p:nvSpPr>
          <p:cNvPr id="5" name="Slide Number Placeholder 4">
            <a:extLst>
              <a:ext uri="{FF2B5EF4-FFF2-40B4-BE49-F238E27FC236}">
                <a16:creationId xmlns:a16="http://schemas.microsoft.com/office/drawing/2014/main" id="{CFD41E57-317C-9040-91E9-14B521C86E23}"/>
              </a:ext>
            </a:extLst>
          </p:cNvPr>
          <p:cNvSpPr>
            <a:spLocks noGrp="1"/>
          </p:cNvSpPr>
          <p:nvPr>
            <p:ph type="sldNum" sz="quarter" idx="12"/>
          </p:nvPr>
        </p:nvSpPr>
        <p:spPr/>
        <p:txBody>
          <a:bodyPr/>
          <a:lstStyle/>
          <a:p>
            <a:fld id="{0B868178-02AE-42FC-958D-6B8F13B60175}" type="slidenum">
              <a:rPr lang="en-GB" smtClean="0"/>
              <a:pPr/>
              <a:t>1</a:t>
            </a:fld>
            <a:endParaRPr lang="en-GB" dirty="0"/>
          </a:p>
        </p:txBody>
      </p:sp>
      <p:sp>
        <p:nvSpPr>
          <p:cNvPr id="6" name="Subtitle 5">
            <a:extLst>
              <a:ext uri="{FF2B5EF4-FFF2-40B4-BE49-F238E27FC236}">
                <a16:creationId xmlns:a16="http://schemas.microsoft.com/office/drawing/2014/main" id="{4C4EAD99-332F-7247-AB8F-68068F13A910}"/>
              </a:ext>
            </a:extLst>
          </p:cNvPr>
          <p:cNvSpPr>
            <a:spLocks noGrp="1"/>
          </p:cNvSpPr>
          <p:nvPr>
            <p:ph type="subTitle" idx="1"/>
          </p:nvPr>
        </p:nvSpPr>
        <p:spPr>
          <a:xfrm>
            <a:off x="357665" y="3564285"/>
            <a:ext cx="5579377" cy="792088"/>
          </a:xfrm>
        </p:spPr>
        <p:txBody>
          <a:bodyPr/>
          <a:lstStyle/>
          <a:p>
            <a:r>
              <a:rPr lang="en-US" dirty="0"/>
              <a:t>Version 1</a:t>
            </a:r>
          </a:p>
        </p:txBody>
      </p:sp>
    </p:spTree>
    <p:extLst>
      <p:ext uri="{BB962C8B-B14F-4D97-AF65-F5344CB8AC3E}">
        <p14:creationId xmlns:p14="http://schemas.microsoft.com/office/powerpoint/2010/main" val="1377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B69AFB56-EE86-4A7D-98C9-D8E23D0A035D}"/>
              </a:ext>
            </a:extLst>
          </p:cNvPr>
          <p:cNvSpPr>
            <a:spLocks noGrp="1"/>
          </p:cNvSpPr>
          <p:nvPr>
            <p:ph type="title"/>
          </p:nvPr>
        </p:nvSpPr>
        <p:spPr>
          <a:xfrm>
            <a:off x="357665" y="251917"/>
            <a:ext cx="7018604" cy="1368083"/>
          </a:xfrm>
        </p:spPr>
        <p:txBody>
          <a:bodyPr/>
          <a:lstStyle/>
          <a:p>
            <a:r>
              <a:rPr lang="en-US" dirty="0"/>
              <a:t>How To Place </a:t>
            </a:r>
            <a:r>
              <a:rPr lang="en-GB" dirty="0"/>
              <a:t>ADSL/ADSL2+ Provide Order</a:t>
            </a:r>
          </a:p>
        </p:txBody>
      </p:sp>
      <p:sp>
        <p:nvSpPr>
          <p:cNvPr id="26" name="Content Placeholder 2">
            <a:extLst>
              <a:ext uri="{FF2B5EF4-FFF2-40B4-BE49-F238E27FC236}">
                <a16:creationId xmlns:a16="http://schemas.microsoft.com/office/drawing/2014/main" id="{440E1120-4F01-4352-9A8B-6C4EFED317B1}"/>
              </a:ext>
            </a:extLst>
          </p:cNvPr>
          <p:cNvSpPr txBox="1">
            <a:spLocks/>
          </p:cNvSpPr>
          <p:nvPr/>
        </p:nvSpPr>
        <p:spPr>
          <a:xfrm>
            <a:off x="330371" y="1270915"/>
            <a:ext cx="5029674" cy="4608512"/>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300" b="1" dirty="0">
                <a:solidFill>
                  <a:srgbClr val="E60050"/>
                </a:solidFill>
                <a:latin typeface="+mn-lt"/>
                <a:cs typeface="Arial" panose="020B0604020202020204" pitchFamily="34" charset="0"/>
              </a:rPr>
              <a:t>Step 2: Accessing the journey</a:t>
            </a:r>
          </a:p>
          <a:p>
            <a:endParaRPr lang="en-GB" sz="1300" b="1" dirty="0">
              <a:solidFill>
                <a:srgbClr val="FF3399"/>
              </a:solidFill>
              <a:cs typeface="Arial" panose="020B0604020202020204" pitchFamily="34" charset="0"/>
            </a:endParaRPr>
          </a:p>
          <a:p>
            <a:pPr marL="285750" indent="-285750">
              <a:buFont typeface="Arial" panose="020B0604020202020204" pitchFamily="34" charset="0"/>
              <a:buChar char="•"/>
            </a:pPr>
            <a:r>
              <a:rPr lang="en-GB" sz="1300" dirty="0">
                <a:solidFill>
                  <a:srgbClr val="595959"/>
                </a:solidFill>
                <a:latin typeface="+mn-lt"/>
                <a:cs typeface="Arial" panose="020B0604020202020204" pitchFamily="34" charset="0"/>
              </a:rPr>
              <a:t>Click on ‘Data Services’.</a:t>
            </a:r>
            <a:br>
              <a:rPr lang="en-GB" sz="1300" dirty="0">
                <a:solidFill>
                  <a:srgbClr val="595959"/>
                </a:solidFill>
                <a:latin typeface="+mn-lt"/>
                <a:cs typeface="Arial" panose="020B0604020202020204" pitchFamily="34" charset="0"/>
              </a:rPr>
            </a:br>
            <a:endParaRPr lang="en-GB" sz="1300" dirty="0">
              <a:solidFill>
                <a:srgbClr val="595959"/>
              </a:solidFill>
              <a:latin typeface="+mn-lt"/>
              <a:cs typeface="Arial" panose="020B0604020202020204" pitchFamily="34" charset="0"/>
            </a:endParaRPr>
          </a:p>
          <a:p>
            <a:pPr marL="285750" indent="-285750">
              <a:buFont typeface="Arial" panose="020B0604020202020204" pitchFamily="34" charset="0"/>
              <a:buChar char="•"/>
            </a:pPr>
            <a:r>
              <a:rPr lang="en-GB" sz="1300" dirty="0">
                <a:solidFill>
                  <a:srgbClr val="595959"/>
                </a:solidFill>
                <a:latin typeface="+mn-lt"/>
                <a:cs typeface="Arial" panose="020B0604020202020204" pitchFamily="34" charset="0"/>
              </a:rPr>
              <a:t>Click on ‘Broadband’.</a:t>
            </a:r>
            <a:br>
              <a:rPr lang="en-GB" sz="1300" dirty="0">
                <a:solidFill>
                  <a:srgbClr val="595959"/>
                </a:solidFill>
                <a:latin typeface="+mn-lt"/>
                <a:cs typeface="Arial" panose="020B0604020202020204" pitchFamily="34" charset="0"/>
              </a:rPr>
            </a:br>
            <a:endParaRPr lang="en-GB" sz="1300" dirty="0">
              <a:solidFill>
                <a:srgbClr val="595959"/>
              </a:solidFill>
              <a:latin typeface="+mn-lt"/>
              <a:cs typeface="Arial" panose="020B0604020202020204" pitchFamily="34" charset="0"/>
            </a:endParaRPr>
          </a:p>
          <a:p>
            <a:pPr marL="285750" indent="-285750">
              <a:buFont typeface="Arial" panose="020B0604020202020204" pitchFamily="34" charset="0"/>
              <a:buChar char="•"/>
            </a:pPr>
            <a:r>
              <a:rPr lang="en-GB" sz="1300" dirty="0">
                <a:solidFill>
                  <a:srgbClr val="595959"/>
                </a:solidFill>
                <a:latin typeface="+mn-lt"/>
                <a:cs typeface="Arial" panose="020B0604020202020204" pitchFamily="34" charset="0"/>
              </a:rPr>
              <a:t>Select ‘WBC End User Access (EUA)’.</a:t>
            </a:r>
          </a:p>
          <a:p>
            <a:pPr>
              <a:spcBef>
                <a:spcPts val="600"/>
              </a:spcBef>
            </a:pPr>
            <a:r>
              <a:rPr lang="en-GB" sz="1300" dirty="0">
                <a:solidFill>
                  <a:srgbClr val="595959"/>
                </a:solidFill>
                <a:latin typeface="+mn-lt"/>
                <a:cs typeface="Arial" panose="020B0604020202020204" pitchFamily="34" charset="0"/>
              </a:rPr>
              <a:t>If you have performed these steps previously then the product will be listed on the ‘Most Recent’ tab</a:t>
            </a:r>
          </a:p>
        </p:txBody>
      </p:sp>
      <p:pic>
        <p:nvPicPr>
          <p:cNvPr id="8" name="Picture 7">
            <a:extLst>
              <a:ext uri="{FF2B5EF4-FFF2-40B4-BE49-F238E27FC236}">
                <a16:creationId xmlns:a16="http://schemas.microsoft.com/office/drawing/2014/main" id="{E2CD1BA0-4EFF-4CBB-A45B-C9B2970B3C82}"/>
              </a:ext>
            </a:extLst>
          </p:cNvPr>
          <p:cNvPicPr>
            <a:picLocks noChangeAspect="1"/>
          </p:cNvPicPr>
          <p:nvPr/>
        </p:nvPicPr>
        <p:blipFill>
          <a:blip r:embed="rId2"/>
          <a:stretch>
            <a:fillRect/>
          </a:stretch>
        </p:blipFill>
        <p:spPr>
          <a:xfrm>
            <a:off x="6096231" y="1270915"/>
            <a:ext cx="5749754" cy="2149354"/>
          </a:xfrm>
          <a:prstGeom prst="rect">
            <a:avLst/>
          </a:prstGeom>
        </p:spPr>
      </p:pic>
      <p:sp>
        <p:nvSpPr>
          <p:cNvPr id="9" name="Rectangle 8">
            <a:extLst>
              <a:ext uri="{FF2B5EF4-FFF2-40B4-BE49-F238E27FC236}">
                <a16:creationId xmlns:a16="http://schemas.microsoft.com/office/drawing/2014/main" id="{DB6AA7CD-D087-4AC9-B5E4-ECE3D6AED337}"/>
              </a:ext>
            </a:extLst>
          </p:cNvPr>
          <p:cNvSpPr/>
          <p:nvPr/>
        </p:nvSpPr>
        <p:spPr>
          <a:xfrm>
            <a:off x="6245913" y="2425960"/>
            <a:ext cx="794983" cy="1185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B530A4E3-3E55-49BA-BD0C-F173A486D31D}"/>
              </a:ext>
            </a:extLst>
          </p:cNvPr>
          <p:cNvSpPr/>
          <p:nvPr/>
        </p:nvSpPr>
        <p:spPr>
          <a:xfrm>
            <a:off x="6358016" y="2546298"/>
            <a:ext cx="553548" cy="1185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199981C2-64AC-497B-AED7-63876ED1015A}"/>
              </a:ext>
            </a:extLst>
          </p:cNvPr>
          <p:cNvPicPr>
            <a:picLocks noChangeAspect="1"/>
          </p:cNvPicPr>
          <p:nvPr/>
        </p:nvPicPr>
        <p:blipFill>
          <a:blip r:embed="rId3"/>
          <a:stretch>
            <a:fillRect/>
          </a:stretch>
        </p:blipFill>
        <p:spPr>
          <a:xfrm>
            <a:off x="6091011" y="3575171"/>
            <a:ext cx="5749754" cy="2149354"/>
          </a:xfrm>
          <a:prstGeom prst="rect">
            <a:avLst/>
          </a:prstGeom>
        </p:spPr>
      </p:pic>
      <p:sp>
        <p:nvSpPr>
          <p:cNvPr id="16" name="Rectangle 15">
            <a:extLst>
              <a:ext uri="{FF2B5EF4-FFF2-40B4-BE49-F238E27FC236}">
                <a16:creationId xmlns:a16="http://schemas.microsoft.com/office/drawing/2014/main" id="{9A279095-BBAF-4524-BAAB-F7C34CE00E92}"/>
              </a:ext>
            </a:extLst>
          </p:cNvPr>
          <p:cNvSpPr/>
          <p:nvPr/>
        </p:nvSpPr>
        <p:spPr>
          <a:xfrm>
            <a:off x="7880325" y="5076453"/>
            <a:ext cx="1872208"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6328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B69AFB56-EE86-4A7D-98C9-D8E23D0A035D}"/>
              </a:ext>
            </a:extLst>
          </p:cNvPr>
          <p:cNvSpPr>
            <a:spLocks noGrp="1"/>
          </p:cNvSpPr>
          <p:nvPr>
            <p:ph type="title"/>
          </p:nvPr>
        </p:nvSpPr>
        <p:spPr>
          <a:xfrm>
            <a:off x="357665" y="251917"/>
            <a:ext cx="7018604" cy="1368083"/>
          </a:xfrm>
        </p:spPr>
        <p:txBody>
          <a:bodyPr/>
          <a:lstStyle/>
          <a:p>
            <a:r>
              <a:rPr lang="en-US" dirty="0"/>
              <a:t>How To Place </a:t>
            </a:r>
            <a:r>
              <a:rPr lang="en-GB" dirty="0"/>
              <a:t>ADSL/ADSL2+ Provide Order</a:t>
            </a:r>
          </a:p>
        </p:txBody>
      </p:sp>
      <p:sp>
        <p:nvSpPr>
          <p:cNvPr id="26" name="Content Placeholder 2">
            <a:extLst>
              <a:ext uri="{FF2B5EF4-FFF2-40B4-BE49-F238E27FC236}">
                <a16:creationId xmlns:a16="http://schemas.microsoft.com/office/drawing/2014/main" id="{440E1120-4F01-4352-9A8B-6C4EFED317B1}"/>
              </a:ext>
            </a:extLst>
          </p:cNvPr>
          <p:cNvSpPr txBox="1">
            <a:spLocks/>
          </p:cNvSpPr>
          <p:nvPr/>
        </p:nvSpPr>
        <p:spPr>
          <a:xfrm>
            <a:off x="330371" y="1270915"/>
            <a:ext cx="5029674" cy="4608512"/>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300" b="1" dirty="0">
                <a:solidFill>
                  <a:srgbClr val="E60050"/>
                </a:solidFill>
                <a:latin typeface="+mn-lt"/>
                <a:cs typeface="Arial" panose="020B0604020202020204" pitchFamily="34" charset="0"/>
              </a:rPr>
              <a:t>Step 2: Accessing the journey</a:t>
            </a:r>
          </a:p>
          <a:p>
            <a:endParaRPr lang="en-GB" sz="1300" b="1" dirty="0">
              <a:solidFill>
                <a:srgbClr val="FF3399"/>
              </a:solidFill>
              <a:cs typeface="Arial" panose="020B0604020202020204" pitchFamily="34" charset="0"/>
            </a:endParaRPr>
          </a:p>
          <a:p>
            <a:r>
              <a:rPr lang="en-GB" sz="1300" dirty="0">
                <a:solidFill>
                  <a:srgbClr val="595959"/>
                </a:solidFill>
                <a:latin typeface="+mn-lt"/>
                <a:cs typeface="Arial" panose="020B0604020202020204" pitchFamily="34" charset="0"/>
              </a:rPr>
              <a:t>You’ll see a Disclaimer message pop up. This message may be changed from time to time following releases as we add more journeys to the new system. </a:t>
            </a:r>
          </a:p>
          <a:p>
            <a:endParaRPr lang="en-GB" sz="1300" dirty="0">
              <a:solidFill>
                <a:srgbClr val="595959"/>
              </a:solidFill>
              <a:latin typeface="+mn-lt"/>
              <a:cs typeface="Arial" panose="020B0604020202020204" pitchFamily="34" charset="0"/>
            </a:endParaRPr>
          </a:p>
          <a:p>
            <a:r>
              <a:rPr lang="en-GB" sz="1300" dirty="0">
                <a:solidFill>
                  <a:srgbClr val="595959"/>
                </a:solidFill>
                <a:latin typeface="+mn-lt"/>
                <a:cs typeface="Arial" panose="020B0604020202020204" pitchFamily="34" charset="0"/>
              </a:rPr>
              <a:t>From here you have to click “Yes” to go to the new version of the system.</a:t>
            </a:r>
            <a:endParaRPr lang="en-GB" sz="1300" dirty="0">
              <a:latin typeface="+mn-lt"/>
              <a:cs typeface="Arial" panose="020B0604020202020204" pitchFamily="34" charset="0"/>
            </a:endParaRPr>
          </a:p>
        </p:txBody>
      </p:sp>
      <p:pic>
        <p:nvPicPr>
          <p:cNvPr id="3" name="Picture 2">
            <a:extLst>
              <a:ext uri="{FF2B5EF4-FFF2-40B4-BE49-F238E27FC236}">
                <a16:creationId xmlns:a16="http://schemas.microsoft.com/office/drawing/2014/main" id="{D32D2FAC-C9DD-4264-AF86-DDD9D131FD5E}"/>
              </a:ext>
            </a:extLst>
          </p:cNvPr>
          <p:cNvPicPr>
            <a:picLocks noChangeAspect="1"/>
          </p:cNvPicPr>
          <p:nvPr/>
        </p:nvPicPr>
        <p:blipFill>
          <a:blip r:embed="rId2"/>
          <a:stretch>
            <a:fillRect/>
          </a:stretch>
        </p:blipFill>
        <p:spPr>
          <a:xfrm>
            <a:off x="6080125" y="1270915"/>
            <a:ext cx="5749754" cy="4309594"/>
          </a:xfrm>
          <a:prstGeom prst="rect">
            <a:avLst/>
          </a:prstGeom>
        </p:spPr>
      </p:pic>
      <p:sp>
        <p:nvSpPr>
          <p:cNvPr id="16" name="Rectangle 15">
            <a:extLst>
              <a:ext uri="{FF2B5EF4-FFF2-40B4-BE49-F238E27FC236}">
                <a16:creationId xmlns:a16="http://schemas.microsoft.com/office/drawing/2014/main" id="{9A279095-BBAF-4524-BAAB-F7C34CE00E92}"/>
              </a:ext>
            </a:extLst>
          </p:cNvPr>
          <p:cNvSpPr/>
          <p:nvPr/>
        </p:nvSpPr>
        <p:spPr>
          <a:xfrm>
            <a:off x="6955107" y="4739325"/>
            <a:ext cx="720080" cy="4582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9163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535509" y="6253905"/>
            <a:ext cx="360000" cy="287267"/>
          </a:xfrm>
        </p:spPr>
        <p:txBody>
          <a:bodyPr/>
          <a:lstStyle/>
          <a:p>
            <a:fld id="{0B868178-02AE-42FC-958D-6B8F13B60175}" type="slidenum">
              <a:rPr lang="en-GB" smtClean="0"/>
              <a:t>12</a:t>
            </a:fld>
            <a:endParaRPr lang="en-GB"/>
          </a:p>
        </p:txBody>
      </p:sp>
      <p:pic>
        <p:nvPicPr>
          <p:cNvPr id="8" name="Picture 7">
            <a:extLst>
              <a:ext uri="{FF2B5EF4-FFF2-40B4-BE49-F238E27FC236}">
                <a16:creationId xmlns:a16="http://schemas.microsoft.com/office/drawing/2014/main" id="{975EE386-4F38-4E45-B8A0-9E8D5537BB8B}"/>
              </a:ext>
            </a:extLst>
          </p:cNvPr>
          <p:cNvPicPr>
            <a:picLocks noChangeAspect="1"/>
          </p:cNvPicPr>
          <p:nvPr/>
        </p:nvPicPr>
        <p:blipFill>
          <a:blip r:embed="rId2"/>
          <a:stretch>
            <a:fillRect/>
          </a:stretch>
        </p:blipFill>
        <p:spPr>
          <a:xfrm>
            <a:off x="6080125" y="1270165"/>
            <a:ext cx="5766003" cy="4310344"/>
          </a:xfrm>
          <a:prstGeom prst="rect">
            <a:avLst/>
          </a:prstGeom>
        </p:spPr>
      </p:pic>
      <p:sp>
        <p:nvSpPr>
          <p:cNvPr id="10" name="Content Placeholder 2">
            <a:extLst>
              <a:ext uri="{FF2B5EF4-FFF2-40B4-BE49-F238E27FC236}">
                <a16:creationId xmlns:a16="http://schemas.microsoft.com/office/drawing/2014/main" id="{77BAD4E5-7AD4-48C3-9930-5F449295AE6E}"/>
              </a:ext>
            </a:extLst>
          </p:cNvPr>
          <p:cNvSpPr txBox="1">
            <a:spLocks/>
          </p:cNvSpPr>
          <p:nvPr/>
        </p:nvSpPr>
        <p:spPr>
          <a:xfrm>
            <a:off x="330371" y="1270915"/>
            <a:ext cx="5029674" cy="4608512"/>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0" indent="0">
              <a:buFont typeface="Arial"/>
              <a:buNone/>
            </a:pPr>
            <a:r>
              <a:rPr lang="en-GB" sz="1300" b="1" dirty="0">
                <a:solidFill>
                  <a:srgbClr val="E60050"/>
                </a:solidFill>
                <a:latin typeface="+mn-lt"/>
                <a:cs typeface="Arial" panose="020B0604020202020204" pitchFamily="34" charset="0"/>
              </a:rPr>
              <a:t>Step 3: Select the Order Type</a:t>
            </a:r>
          </a:p>
          <a:p>
            <a:pPr marL="0" indent="0">
              <a:buFont typeface="Arial"/>
              <a:buNone/>
            </a:pPr>
            <a:endParaRPr lang="en-GB" sz="1300" b="1" dirty="0">
              <a:solidFill>
                <a:srgbClr val="FF3399"/>
              </a:solidFill>
              <a:cs typeface="Arial" panose="020B0604020202020204" pitchFamily="34" charset="0"/>
            </a:endParaRPr>
          </a:p>
          <a:p>
            <a:pPr marL="285750" indent="-285750">
              <a:buFont typeface="Arial" panose="020B0604020202020204" pitchFamily="34" charset="0"/>
              <a:buChar char="•"/>
            </a:pPr>
            <a:r>
              <a:rPr lang="en-GB" sz="1300" dirty="0">
                <a:solidFill>
                  <a:srgbClr val="666666"/>
                </a:solidFill>
                <a:latin typeface="+mn-lt"/>
                <a:cs typeface="Arial" panose="020B0604020202020204" pitchFamily="34" charset="0"/>
              </a:rPr>
              <a:t>Select ‘Provide using DN’</a:t>
            </a:r>
          </a:p>
        </p:txBody>
      </p:sp>
      <p:sp>
        <p:nvSpPr>
          <p:cNvPr id="11" name="Rectangle 10">
            <a:extLst>
              <a:ext uri="{FF2B5EF4-FFF2-40B4-BE49-F238E27FC236}">
                <a16:creationId xmlns:a16="http://schemas.microsoft.com/office/drawing/2014/main" id="{51A70EF4-2CD6-428D-A884-ED9AAF2081D0}"/>
              </a:ext>
            </a:extLst>
          </p:cNvPr>
          <p:cNvSpPr/>
          <p:nvPr/>
        </p:nvSpPr>
        <p:spPr>
          <a:xfrm>
            <a:off x="8949559" y="3701374"/>
            <a:ext cx="2016224" cy="2845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D1531B94-820E-47C7-9413-747C6A15FEBB}"/>
              </a:ext>
            </a:extLst>
          </p:cNvPr>
          <p:cNvSpPr>
            <a:spLocks noGrp="1"/>
          </p:cNvSpPr>
          <p:nvPr>
            <p:ph type="title"/>
          </p:nvPr>
        </p:nvSpPr>
        <p:spPr>
          <a:xfrm>
            <a:off x="357665" y="251918"/>
            <a:ext cx="7018604" cy="936104"/>
          </a:xfrm>
        </p:spPr>
        <p:txBody>
          <a:bodyPr/>
          <a:lstStyle/>
          <a:p>
            <a:r>
              <a:rPr lang="en-US" dirty="0"/>
              <a:t>How To Place </a:t>
            </a:r>
            <a:r>
              <a:rPr lang="en-GB" dirty="0"/>
              <a:t>ADSL/ADSL2+ Provide Order</a:t>
            </a:r>
          </a:p>
        </p:txBody>
      </p:sp>
    </p:spTree>
    <p:extLst>
      <p:ext uri="{BB962C8B-B14F-4D97-AF65-F5344CB8AC3E}">
        <p14:creationId xmlns:p14="http://schemas.microsoft.com/office/powerpoint/2010/main" val="1901071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535509" y="6253905"/>
            <a:ext cx="360000" cy="287267"/>
          </a:xfrm>
        </p:spPr>
        <p:txBody>
          <a:bodyPr/>
          <a:lstStyle/>
          <a:p>
            <a:fld id="{0B868178-02AE-42FC-958D-6B8F13B60175}" type="slidenum">
              <a:rPr lang="en-GB" smtClean="0"/>
              <a:t>13</a:t>
            </a:fld>
            <a:endParaRPr lang="en-GB"/>
          </a:p>
        </p:txBody>
      </p:sp>
      <p:sp>
        <p:nvSpPr>
          <p:cNvPr id="10" name="Content Placeholder 2">
            <a:extLst>
              <a:ext uri="{FF2B5EF4-FFF2-40B4-BE49-F238E27FC236}">
                <a16:creationId xmlns:a16="http://schemas.microsoft.com/office/drawing/2014/main" id="{77BAD4E5-7AD4-48C3-9930-5F449295AE6E}"/>
              </a:ext>
            </a:extLst>
          </p:cNvPr>
          <p:cNvSpPr txBox="1">
            <a:spLocks/>
          </p:cNvSpPr>
          <p:nvPr/>
        </p:nvSpPr>
        <p:spPr>
          <a:xfrm>
            <a:off x="330371" y="1270915"/>
            <a:ext cx="5029674" cy="4608512"/>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0" indent="0">
              <a:buFont typeface="Arial"/>
              <a:buNone/>
            </a:pPr>
            <a:r>
              <a:rPr lang="en-GB" sz="1300" b="1" dirty="0">
                <a:solidFill>
                  <a:srgbClr val="E60050"/>
                </a:solidFill>
                <a:latin typeface="+mn-lt"/>
                <a:cs typeface="Arial" panose="020B0604020202020204" pitchFamily="34" charset="0"/>
              </a:rPr>
              <a:t>Step 4: Enter the Directory Number</a:t>
            </a:r>
          </a:p>
          <a:p>
            <a:pPr marL="0" indent="0">
              <a:buFont typeface="Arial"/>
              <a:buNone/>
            </a:pPr>
            <a:endParaRPr lang="en-GB" sz="1300" b="1" dirty="0">
              <a:solidFill>
                <a:srgbClr val="FF3399"/>
              </a:solidFill>
              <a:cs typeface="Arial" panose="020B0604020202020204" pitchFamily="34" charset="0"/>
            </a:endParaRPr>
          </a:p>
          <a:p>
            <a:pPr marL="285750" indent="-285750">
              <a:buFont typeface="Arial" panose="020B0604020202020204" pitchFamily="34" charset="0"/>
              <a:buChar char="•"/>
            </a:pPr>
            <a:r>
              <a:rPr lang="en-GB" sz="1300" dirty="0">
                <a:solidFill>
                  <a:srgbClr val="666666"/>
                </a:solidFill>
                <a:latin typeface="+mn-lt"/>
                <a:cs typeface="Arial" panose="020B0604020202020204" pitchFamily="34" charset="0"/>
              </a:rPr>
              <a:t>Enter the DN</a:t>
            </a:r>
          </a:p>
        </p:txBody>
      </p:sp>
      <p:sp>
        <p:nvSpPr>
          <p:cNvPr id="14" name="Title 1">
            <a:extLst>
              <a:ext uri="{FF2B5EF4-FFF2-40B4-BE49-F238E27FC236}">
                <a16:creationId xmlns:a16="http://schemas.microsoft.com/office/drawing/2014/main" id="{D1531B94-820E-47C7-9413-747C6A15FEBB}"/>
              </a:ext>
            </a:extLst>
          </p:cNvPr>
          <p:cNvSpPr>
            <a:spLocks noGrp="1"/>
          </p:cNvSpPr>
          <p:nvPr>
            <p:ph type="title"/>
          </p:nvPr>
        </p:nvSpPr>
        <p:spPr>
          <a:xfrm>
            <a:off x="357665" y="251918"/>
            <a:ext cx="7018604" cy="936104"/>
          </a:xfrm>
        </p:spPr>
        <p:txBody>
          <a:bodyPr/>
          <a:lstStyle/>
          <a:p>
            <a:r>
              <a:rPr lang="en-US" dirty="0"/>
              <a:t>How To Place </a:t>
            </a:r>
            <a:r>
              <a:rPr lang="en-GB" dirty="0"/>
              <a:t>ADSL/ADSL2+ Provide Order</a:t>
            </a:r>
          </a:p>
        </p:txBody>
      </p:sp>
      <p:pic>
        <p:nvPicPr>
          <p:cNvPr id="3" name="Picture 2">
            <a:extLst>
              <a:ext uri="{FF2B5EF4-FFF2-40B4-BE49-F238E27FC236}">
                <a16:creationId xmlns:a16="http://schemas.microsoft.com/office/drawing/2014/main" id="{B29D4351-6F4A-4835-8657-F9C0685E2087}"/>
              </a:ext>
            </a:extLst>
          </p:cNvPr>
          <p:cNvPicPr>
            <a:picLocks noChangeAspect="1"/>
          </p:cNvPicPr>
          <p:nvPr/>
        </p:nvPicPr>
        <p:blipFill>
          <a:blip r:embed="rId2"/>
          <a:stretch>
            <a:fillRect/>
          </a:stretch>
        </p:blipFill>
        <p:spPr>
          <a:xfrm>
            <a:off x="6080125" y="1270915"/>
            <a:ext cx="5760640" cy="4309594"/>
          </a:xfrm>
          <a:prstGeom prst="rect">
            <a:avLst/>
          </a:prstGeom>
        </p:spPr>
      </p:pic>
      <p:sp>
        <p:nvSpPr>
          <p:cNvPr id="11" name="Rectangle 10">
            <a:extLst>
              <a:ext uri="{FF2B5EF4-FFF2-40B4-BE49-F238E27FC236}">
                <a16:creationId xmlns:a16="http://schemas.microsoft.com/office/drawing/2014/main" id="{51A70EF4-2CD6-428D-A884-ED9AAF2081D0}"/>
              </a:ext>
            </a:extLst>
          </p:cNvPr>
          <p:cNvSpPr/>
          <p:nvPr/>
        </p:nvSpPr>
        <p:spPr>
          <a:xfrm>
            <a:off x="8960445" y="3952789"/>
            <a:ext cx="2016224" cy="2845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5858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535509" y="6253905"/>
            <a:ext cx="360000" cy="287267"/>
          </a:xfrm>
        </p:spPr>
        <p:txBody>
          <a:bodyPr/>
          <a:lstStyle/>
          <a:p>
            <a:fld id="{0B868178-02AE-42FC-958D-6B8F13B60175}" type="slidenum">
              <a:rPr lang="en-GB" smtClean="0"/>
              <a:t>14</a:t>
            </a:fld>
            <a:endParaRPr lang="en-GB"/>
          </a:p>
        </p:txBody>
      </p:sp>
      <p:sp>
        <p:nvSpPr>
          <p:cNvPr id="10" name="Content Placeholder 2">
            <a:extLst>
              <a:ext uri="{FF2B5EF4-FFF2-40B4-BE49-F238E27FC236}">
                <a16:creationId xmlns:a16="http://schemas.microsoft.com/office/drawing/2014/main" id="{77BAD4E5-7AD4-48C3-9930-5F449295AE6E}"/>
              </a:ext>
            </a:extLst>
          </p:cNvPr>
          <p:cNvSpPr txBox="1">
            <a:spLocks/>
          </p:cNvSpPr>
          <p:nvPr/>
        </p:nvSpPr>
        <p:spPr>
          <a:xfrm>
            <a:off x="330371" y="1270915"/>
            <a:ext cx="5029674" cy="4608512"/>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0" indent="0">
              <a:buFont typeface="Arial"/>
              <a:buNone/>
            </a:pPr>
            <a:r>
              <a:rPr lang="en-GB" sz="1300" b="1" dirty="0">
                <a:solidFill>
                  <a:srgbClr val="E60050"/>
                </a:solidFill>
                <a:latin typeface="+mn-lt"/>
                <a:cs typeface="Arial" panose="020B0604020202020204" pitchFamily="34" charset="0"/>
              </a:rPr>
              <a:t>Step 5: Enter the Post Code</a:t>
            </a:r>
          </a:p>
          <a:p>
            <a:pPr marL="0" indent="0">
              <a:buFont typeface="Arial"/>
              <a:buNone/>
            </a:pPr>
            <a:endParaRPr lang="en-GB" sz="1300" b="1" dirty="0">
              <a:solidFill>
                <a:srgbClr val="FF3399"/>
              </a:solidFill>
              <a:cs typeface="Arial" panose="020B0604020202020204" pitchFamily="34" charset="0"/>
            </a:endParaRPr>
          </a:p>
          <a:p>
            <a:pPr marL="285750" indent="-285750">
              <a:buFont typeface="Arial" panose="020B0604020202020204" pitchFamily="34" charset="0"/>
              <a:buChar char="•"/>
            </a:pPr>
            <a:r>
              <a:rPr lang="en-GB" sz="1300" dirty="0">
                <a:solidFill>
                  <a:srgbClr val="666666"/>
                </a:solidFill>
                <a:latin typeface="+mn-lt"/>
                <a:cs typeface="Arial" panose="020B0604020202020204" pitchFamily="34" charset="0"/>
              </a:rPr>
              <a:t>Enter the Post Code.</a:t>
            </a:r>
            <a:br>
              <a:rPr lang="en-GB" sz="1300" dirty="0">
                <a:solidFill>
                  <a:srgbClr val="666666"/>
                </a:solidFill>
                <a:latin typeface="+mn-lt"/>
                <a:cs typeface="Arial" panose="020B0604020202020204" pitchFamily="34" charset="0"/>
              </a:rPr>
            </a:br>
            <a:endParaRPr lang="en-GB" sz="1300" dirty="0">
              <a:solidFill>
                <a:srgbClr val="666666"/>
              </a:solidFill>
              <a:cs typeface="Arial" panose="020B0604020202020204" pitchFamily="34" charset="0"/>
            </a:endParaRPr>
          </a:p>
          <a:p>
            <a:pPr marL="285750" indent="-285750">
              <a:buFont typeface="Arial" panose="020B0604020202020204" pitchFamily="34" charset="0"/>
              <a:buChar char="•"/>
            </a:pPr>
            <a:r>
              <a:rPr lang="en-GB" sz="1300" dirty="0">
                <a:solidFill>
                  <a:srgbClr val="666666"/>
                </a:solidFill>
                <a:latin typeface="+mn-lt"/>
                <a:cs typeface="Arial" panose="020B0604020202020204" pitchFamily="34" charset="0"/>
              </a:rPr>
              <a:t>Press the magnifying glass to look up the Post Code</a:t>
            </a:r>
            <a:r>
              <a:rPr lang="en-GB" sz="1300" dirty="0">
                <a:latin typeface="+mn-lt"/>
                <a:cs typeface="Arial" panose="020B0604020202020204" pitchFamily="34" charset="0"/>
              </a:rPr>
              <a:t>.</a:t>
            </a:r>
          </a:p>
          <a:p>
            <a:pPr marL="342900" indent="-342900">
              <a:spcBef>
                <a:spcPts val="600"/>
              </a:spcBef>
              <a:buFont typeface="+mj-lt"/>
              <a:buAutoNum type="arabicPeriod"/>
            </a:pPr>
            <a:endParaRPr lang="en-GB" sz="1300" dirty="0">
              <a:latin typeface="+mn-lt"/>
              <a:cs typeface="Arial" panose="020B0604020202020204" pitchFamily="34" charset="0"/>
            </a:endParaRPr>
          </a:p>
          <a:p>
            <a:pPr>
              <a:spcBef>
                <a:spcPts val="600"/>
              </a:spcBef>
            </a:pPr>
            <a:endParaRPr lang="en-GB" sz="1300" dirty="0">
              <a:latin typeface="+mn-lt"/>
              <a:cs typeface="Arial" panose="020B0604020202020204" pitchFamily="34" charset="0"/>
            </a:endParaRPr>
          </a:p>
        </p:txBody>
      </p:sp>
      <p:sp>
        <p:nvSpPr>
          <p:cNvPr id="14" name="Title 1">
            <a:extLst>
              <a:ext uri="{FF2B5EF4-FFF2-40B4-BE49-F238E27FC236}">
                <a16:creationId xmlns:a16="http://schemas.microsoft.com/office/drawing/2014/main" id="{D1531B94-820E-47C7-9413-747C6A15FEBB}"/>
              </a:ext>
            </a:extLst>
          </p:cNvPr>
          <p:cNvSpPr>
            <a:spLocks noGrp="1"/>
          </p:cNvSpPr>
          <p:nvPr>
            <p:ph type="title"/>
          </p:nvPr>
        </p:nvSpPr>
        <p:spPr>
          <a:xfrm>
            <a:off x="357665" y="251918"/>
            <a:ext cx="7018604" cy="864096"/>
          </a:xfrm>
        </p:spPr>
        <p:txBody>
          <a:bodyPr/>
          <a:lstStyle/>
          <a:p>
            <a:r>
              <a:rPr lang="en-US" dirty="0"/>
              <a:t>How To Place </a:t>
            </a:r>
            <a:r>
              <a:rPr lang="en-GB" dirty="0"/>
              <a:t>ADSL/ADSL2+ Provide Order</a:t>
            </a:r>
          </a:p>
        </p:txBody>
      </p:sp>
      <p:pic>
        <p:nvPicPr>
          <p:cNvPr id="4" name="Picture 3">
            <a:extLst>
              <a:ext uri="{FF2B5EF4-FFF2-40B4-BE49-F238E27FC236}">
                <a16:creationId xmlns:a16="http://schemas.microsoft.com/office/drawing/2014/main" id="{39E76E37-27B4-4CEF-9527-BCC0427B3C6C}"/>
              </a:ext>
            </a:extLst>
          </p:cNvPr>
          <p:cNvPicPr>
            <a:picLocks noChangeAspect="1"/>
          </p:cNvPicPr>
          <p:nvPr/>
        </p:nvPicPr>
        <p:blipFill>
          <a:blip r:embed="rId2"/>
          <a:stretch>
            <a:fillRect/>
          </a:stretch>
        </p:blipFill>
        <p:spPr>
          <a:xfrm>
            <a:off x="6080125" y="1270915"/>
            <a:ext cx="5760640" cy="4309594"/>
          </a:xfrm>
          <a:prstGeom prst="rect">
            <a:avLst/>
          </a:prstGeom>
        </p:spPr>
      </p:pic>
      <p:sp>
        <p:nvSpPr>
          <p:cNvPr id="11" name="Rectangle 10">
            <a:extLst>
              <a:ext uri="{FF2B5EF4-FFF2-40B4-BE49-F238E27FC236}">
                <a16:creationId xmlns:a16="http://schemas.microsoft.com/office/drawing/2014/main" id="{51A70EF4-2CD6-428D-A884-ED9AAF2081D0}"/>
              </a:ext>
            </a:extLst>
          </p:cNvPr>
          <p:cNvSpPr/>
          <p:nvPr/>
        </p:nvSpPr>
        <p:spPr>
          <a:xfrm>
            <a:off x="8915189" y="4284365"/>
            <a:ext cx="1666301" cy="3549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ED17F06-C802-44CD-96C6-B65C284DDE8B}"/>
              </a:ext>
            </a:extLst>
          </p:cNvPr>
          <p:cNvSpPr/>
          <p:nvPr/>
        </p:nvSpPr>
        <p:spPr>
          <a:xfrm>
            <a:off x="10245703" y="4445013"/>
            <a:ext cx="335783" cy="1943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1089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535509" y="6253905"/>
            <a:ext cx="360000" cy="287267"/>
          </a:xfrm>
        </p:spPr>
        <p:txBody>
          <a:bodyPr/>
          <a:lstStyle/>
          <a:p>
            <a:fld id="{0B868178-02AE-42FC-958D-6B8F13B60175}" type="slidenum">
              <a:rPr lang="en-GB" smtClean="0"/>
              <a:t>15</a:t>
            </a:fld>
            <a:endParaRPr lang="en-GB"/>
          </a:p>
        </p:txBody>
      </p:sp>
      <p:sp>
        <p:nvSpPr>
          <p:cNvPr id="10" name="Content Placeholder 2">
            <a:extLst>
              <a:ext uri="{FF2B5EF4-FFF2-40B4-BE49-F238E27FC236}">
                <a16:creationId xmlns:a16="http://schemas.microsoft.com/office/drawing/2014/main" id="{77BAD4E5-7AD4-48C3-9930-5F449295AE6E}"/>
              </a:ext>
            </a:extLst>
          </p:cNvPr>
          <p:cNvSpPr txBox="1">
            <a:spLocks/>
          </p:cNvSpPr>
          <p:nvPr/>
        </p:nvSpPr>
        <p:spPr>
          <a:xfrm>
            <a:off x="330371" y="1270915"/>
            <a:ext cx="5029674" cy="4608512"/>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0" indent="0">
              <a:buFont typeface="Arial"/>
              <a:buNone/>
            </a:pPr>
            <a:r>
              <a:rPr lang="en-GB" sz="1300" b="1" dirty="0">
                <a:solidFill>
                  <a:srgbClr val="E60050"/>
                </a:solidFill>
                <a:latin typeface="+mn-lt"/>
                <a:cs typeface="Arial" panose="020B0604020202020204" pitchFamily="34" charset="0"/>
              </a:rPr>
              <a:t>Step 6: Select the Address</a:t>
            </a:r>
          </a:p>
          <a:p>
            <a:endParaRPr lang="en-GB" sz="1300" dirty="0">
              <a:cs typeface="Arial" panose="020B0604020202020204" pitchFamily="34" charset="0"/>
            </a:endParaRPr>
          </a:p>
          <a:p>
            <a:pPr marL="285750" indent="-285750">
              <a:buFont typeface="Arial" panose="020B0604020202020204" pitchFamily="34" charset="0"/>
              <a:buChar char="•"/>
            </a:pPr>
            <a:r>
              <a:rPr lang="en-GB" sz="1300" dirty="0">
                <a:solidFill>
                  <a:srgbClr val="666666"/>
                </a:solidFill>
                <a:latin typeface="+mn-lt"/>
                <a:cs typeface="Arial" panose="020B0604020202020204" pitchFamily="34" charset="0"/>
              </a:rPr>
              <a:t>Select the address from the list</a:t>
            </a:r>
            <a:br>
              <a:rPr lang="en-GB" sz="1300" dirty="0">
                <a:solidFill>
                  <a:srgbClr val="666666"/>
                </a:solidFill>
                <a:latin typeface="+mn-lt"/>
                <a:cs typeface="Arial" panose="020B0604020202020204" pitchFamily="34" charset="0"/>
              </a:rPr>
            </a:br>
            <a:endParaRPr lang="en-GB" sz="1300" dirty="0">
              <a:solidFill>
                <a:srgbClr val="666666"/>
              </a:solidFill>
              <a:cs typeface="Arial" panose="020B0604020202020204" pitchFamily="34" charset="0"/>
            </a:endParaRPr>
          </a:p>
          <a:p>
            <a:pPr marL="285750" indent="-285750">
              <a:buFont typeface="Arial" panose="020B0604020202020204" pitchFamily="34" charset="0"/>
              <a:buChar char="•"/>
            </a:pPr>
            <a:r>
              <a:rPr lang="en-GB" sz="1300" dirty="0">
                <a:solidFill>
                  <a:srgbClr val="666666"/>
                </a:solidFill>
                <a:latin typeface="+mn-lt"/>
                <a:cs typeface="Arial" panose="020B0604020202020204" pitchFamily="34" charset="0"/>
              </a:rPr>
              <a:t>Select ‘Confirm’ at the bottom of the page</a:t>
            </a:r>
          </a:p>
          <a:p>
            <a:endParaRPr lang="en-GB" sz="1300" dirty="0">
              <a:solidFill>
                <a:srgbClr val="666666"/>
              </a:solidFill>
              <a:latin typeface="+mn-lt"/>
              <a:cs typeface="Arial" panose="020B0604020202020204" pitchFamily="34" charset="0"/>
            </a:endParaRPr>
          </a:p>
          <a:p>
            <a:r>
              <a:rPr lang="en-GB" sz="1300" dirty="0">
                <a:solidFill>
                  <a:srgbClr val="666666"/>
                </a:solidFill>
                <a:cs typeface="Arial" panose="020B0604020202020204" pitchFamily="34" charset="0"/>
              </a:rPr>
              <a:t>Note: If there are more than 50 addresses for the postcode, you may need to go to the next page using the &gt; at the bottom of the address list.</a:t>
            </a:r>
            <a:endParaRPr lang="en-GB" sz="1300" dirty="0">
              <a:solidFill>
                <a:srgbClr val="666666"/>
              </a:solidFill>
              <a:latin typeface="+mn-lt"/>
              <a:cs typeface="Arial" panose="020B0604020202020204" pitchFamily="34" charset="0"/>
            </a:endParaRPr>
          </a:p>
          <a:p>
            <a:pPr marL="342900" indent="-342900">
              <a:spcBef>
                <a:spcPts val="600"/>
              </a:spcBef>
              <a:buFont typeface="+mj-lt"/>
              <a:buAutoNum type="arabicPeriod"/>
            </a:pPr>
            <a:endParaRPr lang="en-GB" sz="1300" dirty="0">
              <a:latin typeface="+mn-lt"/>
              <a:cs typeface="Arial" panose="020B0604020202020204" pitchFamily="34" charset="0"/>
            </a:endParaRPr>
          </a:p>
          <a:p>
            <a:pPr>
              <a:spcBef>
                <a:spcPts val="600"/>
              </a:spcBef>
            </a:pPr>
            <a:endParaRPr lang="en-GB" sz="1300" dirty="0">
              <a:latin typeface="+mn-lt"/>
              <a:cs typeface="Arial" panose="020B0604020202020204" pitchFamily="34" charset="0"/>
            </a:endParaRPr>
          </a:p>
        </p:txBody>
      </p:sp>
      <p:sp>
        <p:nvSpPr>
          <p:cNvPr id="14" name="Title 1">
            <a:extLst>
              <a:ext uri="{FF2B5EF4-FFF2-40B4-BE49-F238E27FC236}">
                <a16:creationId xmlns:a16="http://schemas.microsoft.com/office/drawing/2014/main" id="{D1531B94-820E-47C7-9413-747C6A15FEBB}"/>
              </a:ext>
            </a:extLst>
          </p:cNvPr>
          <p:cNvSpPr>
            <a:spLocks noGrp="1"/>
          </p:cNvSpPr>
          <p:nvPr>
            <p:ph type="title"/>
          </p:nvPr>
        </p:nvSpPr>
        <p:spPr>
          <a:xfrm>
            <a:off x="357665" y="251918"/>
            <a:ext cx="7018604" cy="936104"/>
          </a:xfrm>
        </p:spPr>
        <p:txBody>
          <a:bodyPr/>
          <a:lstStyle/>
          <a:p>
            <a:r>
              <a:rPr lang="en-US" dirty="0"/>
              <a:t>How To Place </a:t>
            </a:r>
            <a:r>
              <a:rPr lang="en-GB" dirty="0"/>
              <a:t>ADSL/ADSL2+ Provide Order</a:t>
            </a:r>
          </a:p>
        </p:txBody>
      </p:sp>
      <p:pic>
        <p:nvPicPr>
          <p:cNvPr id="3" name="Picture 2">
            <a:extLst>
              <a:ext uri="{FF2B5EF4-FFF2-40B4-BE49-F238E27FC236}">
                <a16:creationId xmlns:a16="http://schemas.microsoft.com/office/drawing/2014/main" id="{3765802C-8E53-4C77-A199-281F2FB22754}"/>
              </a:ext>
            </a:extLst>
          </p:cNvPr>
          <p:cNvPicPr>
            <a:picLocks noChangeAspect="1"/>
          </p:cNvPicPr>
          <p:nvPr/>
        </p:nvPicPr>
        <p:blipFill>
          <a:blip r:embed="rId2"/>
          <a:stretch>
            <a:fillRect/>
          </a:stretch>
        </p:blipFill>
        <p:spPr>
          <a:xfrm>
            <a:off x="6080125" y="1270915"/>
            <a:ext cx="5749754" cy="4309594"/>
          </a:xfrm>
          <a:prstGeom prst="rect">
            <a:avLst/>
          </a:prstGeom>
        </p:spPr>
      </p:pic>
      <p:sp>
        <p:nvSpPr>
          <p:cNvPr id="11" name="Rectangle 10">
            <a:extLst>
              <a:ext uri="{FF2B5EF4-FFF2-40B4-BE49-F238E27FC236}">
                <a16:creationId xmlns:a16="http://schemas.microsoft.com/office/drawing/2014/main" id="{51A70EF4-2CD6-428D-A884-ED9AAF2081D0}"/>
              </a:ext>
            </a:extLst>
          </p:cNvPr>
          <p:cNvSpPr/>
          <p:nvPr/>
        </p:nvSpPr>
        <p:spPr>
          <a:xfrm>
            <a:off x="6224141" y="2638998"/>
            <a:ext cx="5328592" cy="3492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ED17F06-C802-44CD-96C6-B65C284DDE8B}"/>
              </a:ext>
            </a:extLst>
          </p:cNvPr>
          <p:cNvSpPr/>
          <p:nvPr/>
        </p:nvSpPr>
        <p:spPr>
          <a:xfrm>
            <a:off x="10943938" y="5097477"/>
            <a:ext cx="785542" cy="4075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2179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535509" y="6253905"/>
            <a:ext cx="360000" cy="287267"/>
          </a:xfrm>
        </p:spPr>
        <p:txBody>
          <a:bodyPr/>
          <a:lstStyle/>
          <a:p>
            <a:fld id="{0B868178-02AE-42FC-958D-6B8F13B60175}" type="slidenum">
              <a:rPr lang="en-GB" smtClean="0"/>
              <a:t>16</a:t>
            </a:fld>
            <a:endParaRPr lang="en-GB"/>
          </a:p>
        </p:txBody>
      </p:sp>
      <p:sp>
        <p:nvSpPr>
          <p:cNvPr id="10" name="Content Placeholder 2">
            <a:extLst>
              <a:ext uri="{FF2B5EF4-FFF2-40B4-BE49-F238E27FC236}">
                <a16:creationId xmlns:a16="http://schemas.microsoft.com/office/drawing/2014/main" id="{77BAD4E5-7AD4-48C3-9930-5F449295AE6E}"/>
              </a:ext>
            </a:extLst>
          </p:cNvPr>
          <p:cNvSpPr txBox="1">
            <a:spLocks/>
          </p:cNvSpPr>
          <p:nvPr/>
        </p:nvSpPr>
        <p:spPr>
          <a:xfrm>
            <a:off x="330371" y="1270915"/>
            <a:ext cx="5029674" cy="4608512"/>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0" indent="0">
              <a:buFont typeface="Arial"/>
              <a:buNone/>
            </a:pPr>
            <a:r>
              <a:rPr lang="en-GB" sz="1300" b="1" dirty="0">
                <a:solidFill>
                  <a:srgbClr val="E60050"/>
                </a:solidFill>
                <a:latin typeface="+mn-lt"/>
                <a:cs typeface="Arial" panose="020B0604020202020204" pitchFamily="34" charset="0"/>
              </a:rPr>
              <a:t>Step 7: Check Availability</a:t>
            </a:r>
          </a:p>
          <a:p>
            <a:pPr marL="0" indent="0">
              <a:buFont typeface="Arial"/>
              <a:buNone/>
            </a:pPr>
            <a:endParaRPr lang="en-GB" sz="1300" dirty="0">
              <a:latin typeface="+mn-lt"/>
              <a:cs typeface="Arial" panose="020B0604020202020204" pitchFamily="34" charset="0"/>
            </a:endParaRPr>
          </a:p>
          <a:p>
            <a:pPr marL="285750" indent="-285750">
              <a:buFont typeface="Arial" panose="020B0604020202020204" pitchFamily="34" charset="0"/>
              <a:buChar char="•"/>
            </a:pPr>
            <a:r>
              <a:rPr lang="en-GB" sz="1300" dirty="0">
                <a:solidFill>
                  <a:srgbClr val="666666"/>
                </a:solidFill>
                <a:latin typeface="+mn-lt"/>
                <a:cs typeface="Arial" panose="020B0604020202020204" pitchFamily="34" charset="0"/>
              </a:rPr>
              <a:t>Click ‘Check Availability’</a:t>
            </a:r>
          </a:p>
          <a:p>
            <a:pPr>
              <a:spcBef>
                <a:spcPts val="600"/>
              </a:spcBef>
            </a:pPr>
            <a:endParaRPr lang="en-GB" sz="1300" dirty="0">
              <a:latin typeface="+mn-lt"/>
              <a:cs typeface="Arial" panose="020B0604020202020204" pitchFamily="34" charset="0"/>
            </a:endParaRPr>
          </a:p>
        </p:txBody>
      </p:sp>
      <p:sp>
        <p:nvSpPr>
          <p:cNvPr id="14" name="Title 1">
            <a:extLst>
              <a:ext uri="{FF2B5EF4-FFF2-40B4-BE49-F238E27FC236}">
                <a16:creationId xmlns:a16="http://schemas.microsoft.com/office/drawing/2014/main" id="{D1531B94-820E-47C7-9413-747C6A15FEBB}"/>
              </a:ext>
            </a:extLst>
          </p:cNvPr>
          <p:cNvSpPr>
            <a:spLocks noGrp="1"/>
          </p:cNvSpPr>
          <p:nvPr>
            <p:ph type="title"/>
          </p:nvPr>
        </p:nvSpPr>
        <p:spPr>
          <a:xfrm>
            <a:off x="357665" y="251918"/>
            <a:ext cx="7018604" cy="864096"/>
          </a:xfrm>
        </p:spPr>
        <p:txBody>
          <a:bodyPr/>
          <a:lstStyle/>
          <a:p>
            <a:r>
              <a:rPr lang="en-US" dirty="0"/>
              <a:t>How To Place </a:t>
            </a:r>
            <a:r>
              <a:rPr lang="en-GB" dirty="0"/>
              <a:t>ADSL/ADSL2+ Provide Order</a:t>
            </a:r>
          </a:p>
        </p:txBody>
      </p:sp>
      <p:pic>
        <p:nvPicPr>
          <p:cNvPr id="4" name="Picture 3">
            <a:extLst>
              <a:ext uri="{FF2B5EF4-FFF2-40B4-BE49-F238E27FC236}">
                <a16:creationId xmlns:a16="http://schemas.microsoft.com/office/drawing/2014/main" id="{4B0D053E-9174-4497-B613-7EBC77B10CCB}"/>
              </a:ext>
            </a:extLst>
          </p:cNvPr>
          <p:cNvPicPr>
            <a:picLocks noChangeAspect="1"/>
          </p:cNvPicPr>
          <p:nvPr/>
        </p:nvPicPr>
        <p:blipFill>
          <a:blip r:embed="rId2"/>
          <a:stretch>
            <a:fillRect/>
          </a:stretch>
        </p:blipFill>
        <p:spPr>
          <a:xfrm>
            <a:off x="6091011" y="1270916"/>
            <a:ext cx="5749754" cy="4319800"/>
          </a:xfrm>
          <a:prstGeom prst="rect">
            <a:avLst/>
          </a:prstGeom>
        </p:spPr>
      </p:pic>
      <p:sp>
        <p:nvSpPr>
          <p:cNvPr id="9" name="Rectangle 8">
            <a:extLst>
              <a:ext uri="{FF2B5EF4-FFF2-40B4-BE49-F238E27FC236}">
                <a16:creationId xmlns:a16="http://schemas.microsoft.com/office/drawing/2014/main" id="{5ED17F06-C802-44CD-96C6-B65C284DDE8B}"/>
              </a:ext>
            </a:extLst>
          </p:cNvPr>
          <p:cNvSpPr/>
          <p:nvPr/>
        </p:nvSpPr>
        <p:spPr>
          <a:xfrm>
            <a:off x="8921095" y="5148461"/>
            <a:ext cx="1008112" cy="360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1792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535509" y="6253905"/>
            <a:ext cx="360000" cy="287267"/>
          </a:xfrm>
        </p:spPr>
        <p:txBody>
          <a:bodyPr/>
          <a:lstStyle/>
          <a:p>
            <a:fld id="{0B868178-02AE-42FC-958D-6B8F13B60175}" type="slidenum">
              <a:rPr lang="en-GB" smtClean="0"/>
              <a:t>17</a:t>
            </a:fld>
            <a:endParaRPr lang="en-GB"/>
          </a:p>
        </p:txBody>
      </p:sp>
      <p:sp>
        <p:nvSpPr>
          <p:cNvPr id="10" name="Content Placeholder 2">
            <a:extLst>
              <a:ext uri="{FF2B5EF4-FFF2-40B4-BE49-F238E27FC236}">
                <a16:creationId xmlns:a16="http://schemas.microsoft.com/office/drawing/2014/main" id="{77BAD4E5-7AD4-48C3-9930-5F449295AE6E}"/>
              </a:ext>
            </a:extLst>
          </p:cNvPr>
          <p:cNvSpPr txBox="1">
            <a:spLocks/>
          </p:cNvSpPr>
          <p:nvPr/>
        </p:nvSpPr>
        <p:spPr>
          <a:xfrm>
            <a:off x="330371" y="1270915"/>
            <a:ext cx="5029674" cy="4608512"/>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0" indent="0">
              <a:buFont typeface="Arial"/>
              <a:buNone/>
            </a:pPr>
            <a:r>
              <a:rPr lang="en-GB" sz="1300" b="1" dirty="0">
                <a:solidFill>
                  <a:srgbClr val="E60050"/>
                </a:solidFill>
                <a:latin typeface="+mn-lt"/>
                <a:cs typeface="Arial" panose="020B0604020202020204" pitchFamily="34" charset="0"/>
              </a:rPr>
              <a:t>Step 7: Check Availability</a:t>
            </a:r>
          </a:p>
          <a:p>
            <a:pPr marL="0" indent="0">
              <a:buFont typeface="Arial"/>
              <a:buNone/>
            </a:pPr>
            <a:endParaRPr lang="en-GB" sz="1300" dirty="0">
              <a:latin typeface="+mn-lt"/>
              <a:cs typeface="Arial" panose="020B0604020202020204" pitchFamily="34" charset="0"/>
            </a:endParaRPr>
          </a:p>
          <a:p>
            <a:pPr marL="0" indent="0">
              <a:buNone/>
            </a:pPr>
            <a:r>
              <a:rPr lang="en-GB" sz="1300" dirty="0">
                <a:solidFill>
                  <a:srgbClr val="666666"/>
                </a:solidFill>
                <a:latin typeface="+mn-lt"/>
                <a:cs typeface="Arial" panose="020B0604020202020204" pitchFamily="34" charset="0"/>
              </a:rPr>
              <a:t>The available products will be shown in the Results table.</a:t>
            </a:r>
          </a:p>
          <a:p>
            <a:pPr marL="285750" indent="-285750">
              <a:spcBef>
                <a:spcPts val="1200"/>
              </a:spcBef>
              <a:buFont typeface="Arial" panose="020B0604020202020204" pitchFamily="34" charset="0"/>
              <a:buChar char="•"/>
            </a:pPr>
            <a:r>
              <a:rPr lang="en-GB" sz="1300" dirty="0">
                <a:solidFill>
                  <a:srgbClr val="666666"/>
                </a:solidFill>
                <a:latin typeface="+mn-lt"/>
                <a:cs typeface="Arial" panose="020B0604020202020204" pitchFamily="34" charset="0"/>
              </a:rPr>
              <a:t>On the Product drop down select either ‘ADSL’ or</a:t>
            </a:r>
            <a:br>
              <a:rPr lang="en-GB" sz="1300" dirty="0">
                <a:solidFill>
                  <a:srgbClr val="666666"/>
                </a:solidFill>
                <a:latin typeface="+mn-lt"/>
                <a:cs typeface="Arial" panose="020B0604020202020204" pitchFamily="34" charset="0"/>
              </a:rPr>
            </a:br>
            <a:r>
              <a:rPr lang="en-GB" sz="1300" dirty="0">
                <a:solidFill>
                  <a:srgbClr val="666666"/>
                </a:solidFill>
                <a:latin typeface="+mn-lt"/>
                <a:cs typeface="Arial" panose="020B0604020202020204" pitchFamily="34" charset="0"/>
              </a:rPr>
              <a:t>        ‘ADSL2+’</a:t>
            </a:r>
          </a:p>
          <a:p>
            <a:pPr marL="285750" indent="-285750">
              <a:spcBef>
                <a:spcPts val="1200"/>
              </a:spcBef>
              <a:buFont typeface="Arial" panose="020B0604020202020204" pitchFamily="34" charset="0"/>
              <a:buChar char="•"/>
            </a:pPr>
            <a:r>
              <a:rPr lang="en-GB" sz="1300" dirty="0">
                <a:solidFill>
                  <a:srgbClr val="666666"/>
                </a:solidFill>
                <a:cs typeface="Arial" panose="020B0604020202020204" pitchFamily="34" charset="0"/>
              </a:rPr>
              <a:t>If ADSL is chosen you can click on ‘Next’</a:t>
            </a:r>
            <a:endParaRPr lang="en-GB" sz="1300" dirty="0">
              <a:solidFill>
                <a:srgbClr val="666666"/>
              </a:solidFill>
              <a:latin typeface="+mn-lt"/>
              <a:cs typeface="Arial" panose="020B0604020202020204" pitchFamily="34" charset="0"/>
            </a:endParaRPr>
          </a:p>
        </p:txBody>
      </p:sp>
      <p:sp>
        <p:nvSpPr>
          <p:cNvPr id="14" name="Title 1">
            <a:extLst>
              <a:ext uri="{FF2B5EF4-FFF2-40B4-BE49-F238E27FC236}">
                <a16:creationId xmlns:a16="http://schemas.microsoft.com/office/drawing/2014/main" id="{D1531B94-820E-47C7-9413-747C6A15FEBB}"/>
              </a:ext>
            </a:extLst>
          </p:cNvPr>
          <p:cNvSpPr>
            <a:spLocks noGrp="1"/>
          </p:cNvSpPr>
          <p:nvPr>
            <p:ph type="title"/>
          </p:nvPr>
        </p:nvSpPr>
        <p:spPr>
          <a:xfrm>
            <a:off x="357665" y="251918"/>
            <a:ext cx="7018604" cy="793230"/>
          </a:xfrm>
        </p:spPr>
        <p:txBody>
          <a:bodyPr/>
          <a:lstStyle/>
          <a:p>
            <a:r>
              <a:rPr lang="en-US" dirty="0"/>
              <a:t>How To Place </a:t>
            </a:r>
            <a:r>
              <a:rPr lang="en-GB" dirty="0"/>
              <a:t>ADSL/ADSL2+ Provide Order</a:t>
            </a:r>
          </a:p>
        </p:txBody>
      </p:sp>
      <p:pic>
        <p:nvPicPr>
          <p:cNvPr id="7" name="Picture 6">
            <a:extLst>
              <a:ext uri="{FF2B5EF4-FFF2-40B4-BE49-F238E27FC236}">
                <a16:creationId xmlns:a16="http://schemas.microsoft.com/office/drawing/2014/main" id="{F67424DC-D053-4781-B213-14B8C343494C}"/>
              </a:ext>
            </a:extLst>
          </p:cNvPr>
          <p:cNvPicPr>
            <a:picLocks noChangeAspect="1"/>
          </p:cNvPicPr>
          <p:nvPr/>
        </p:nvPicPr>
        <p:blipFill>
          <a:blip r:embed="rId2"/>
          <a:stretch>
            <a:fillRect/>
          </a:stretch>
        </p:blipFill>
        <p:spPr>
          <a:xfrm>
            <a:off x="6091011" y="1270915"/>
            <a:ext cx="5749754" cy="4309593"/>
          </a:xfrm>
          <a:prstGeom prst="rect">
            <a:avLst/>
          </a:prstGeom>
        </p:spPr>
      </p:pic>
      <p:sp>
        <p:nvSpPr>
          <p:cNvPr id="9" name="Rectangle 8">
            <a:extLst>
              <a:ext uri="{FF2B5EF4-FFF2-40B4-BE49-F238E27FC236}">
                <a16:creationId xmlns:a16="http://schemas.microsoft.com/office/drawing/2014/main" id="{5ED17F06-C802-44CD-96C6-B65C284DDE8B}"/>
              </a:ext>
            </a:extLst>
          </p:cNvPr>
          <p:cNvSpPr/>
          <p:nvPr/>
        </p:nvSpPr>
        <p:spPr>
          <a:xfrm>
            <a:off x="6224141" y="1629811"/>
            <a:ext cx="5328592" cy="4223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7B97A14-3755-4FC1-ACCC-5D5A40F09BA7}"/>
              </a:ext>
            </a:extLst>
          </p:cNvPr>
          <p:cNvSpPr/>
          <p:nvPr/>
        </p:nvSpPr>
        <p:spPr>
          <a:xfrm>
            <a:off x="6091011" y="3708301"/>
            <a:ext cx="3949554" cy="4223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4F4C624-750D-4B3F-8292-47A966DD7C00}"/>
              </a:ext>
            </a:extLst>
          </p:cNvPr>
          <p:cNvSpPr/>
          <p:nvPr/>
        </p:nvSpPr>
        <p:spPr>
          <a:xfrm>
            <a:off x="6224141" y="2277884"/>
            <a:ext cx="5328592" cy="4223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34D8774-957B-464E-90BF-EC5A17FB30B4}"/>
              </a:ext>
            </a:extLst>
          </p:cNvPr>
          <p:cNvSpPr/>
          <p:nvPr/>
        </p:nvSpPr>
        <p:spPr>
          <a:xfrm>
            <a:off x="10544621" y="4999574"/>
            <a:ext cx="1008112" cy="4223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3479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535509" y="6253905"/>
            <a:ext cx="360000" cy="287267"/>
          </a:xfrm>
        </p:spPr>
        <p:txBody>
          <a:bodyPr/>
          <a:lstStyle/>
          <a:p>
            <a:fld id="{0B868178-02AE-42FC-958D-6B8F13B60175}" type="slidenum">
              <a:rPr lang="en-GB" smtClean="0"/>
              <a:t>18</a:t>
            </a:fld>
            <a:endParaRPr lang="en-GB"/>
          </a:p>
        </p:txBody>
      </p:sp>
      <p:sp>
        <p:nvSpPr>
          <p:cNvPr id="10" name="Content Placeholder 2">
            <a:extLst>
              <a:ext uri="{FF2B5EF4-FFF2-40B4-BE49-F238E27FC236}">
                <a16:creationId xmlns:a16="http://schemas.microsoft.com/office/drawing/2014/main" id="{77BAD4E5-7AD4-48C3-9930-5F449295AE6E}"/>
              </a:ext>
            </a:extLst>
          </p:cNvPr>
          <p:cNvSpPr txBox="1">
            <a:spLocks/>
          </p:cNvSpPr>
          <p:nvPr/>
        </p:nvSpPr>
        <p:spPr>
          <a:xfrm>
            <a:off x="330371" y="1270915"/>
            <a:ext cx="5029674" cy="4608512"/>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0" indent="0">
              <a:buFont typeface="Arial"/>
              <a:buNone/>
            </a:pPr>
            <a:r>
              <a:rPr lang="en-GB" sz="1300" b="1" dirty="0">
                <a:solidFill>
                  <a:srgbClr val="E60050"/>
                </a:solidFill>
                <a:latin typeface="+mn-lt"/>
                <a:cs typeface="Arial" panose="020B0604020202020204" pitchFamily="34" charset="0"/>
              </a:rPr>
              <a:t>Step 7: Check Availability</a:t>
            </a:r>
          </a:p>
          <a:p>
            <a:pPr marL="0" indent="0">
              <a:buFont typeface="Arial"/>
              <a:buNone/>
            </a:pPr>
            <a:endParaRPr lang="en-GB" sz="1300" dirty="0">
              <a:latin typeface="+mn-lt"/>
              <a:cs typeface="Arial" panose="020B0604020202020204" pitchFamily="34" charset="0"/>
            </a:endParaRPr>
          </a:p>
          <a:p>
            <a:pPr marL="0" indent="0">
              <a:buNone/>
            </a:pPr>
            <a:r>
              <a:rPr lang="en-GB" sz="1300" dirty="0">
                <a:solidFill>
                  <a:srgbClr val="666666"/>
                </a:solidFill>
                <a:latin typeface="+mn-lt"/>
                <a:cs typeface="Arial" panose="020B0604020202020204" pitchFamily="34" charset="0"/>
              </a:rPr>
              <a:t>If ADSL2+ is chosen you may be given another option.</a:t>
            </a:r>
          </a:p>
          <a:p>
            <a:endParaRPr lang="en-GB" sz="1300" dirty="0">
              <a:solidFill>
                <a:srgbClr val="666666"/>
              </a:solidFill>
              <a:cs typeface="Arial" panose="020B0604020202020204" pitchFamily="34" charset="0"/>
            </a:endParaRPr>
          </a:p>
          <a:p>
            <a:pPr marL="285750" indent="-285750">
              <a:buFont typeface="Arial" panose="020B0604020202020204" pitchFamily="34" charset="0"/>
              <a:buChar char="•"/>
            </a:pPr>
            <a:r>
              <a:rPr lang="en-GB" sz="1300" dirty="0">
                <a:solidFill>
                  <a:srgbClr val="666666"/>
                </a:solidFill>
                <a:latin typeface="+mn-lt"/>
                <a:cs typeface="Arial" panose="020B0604020202020204" pitchFamily="34" charset="0"/>
              </a:rPr>
              <a:t>Select either ‘Yes’ or ‘No’</a:t>
            </a:r>
            <a:br>
              <a:rPr lang="en-GB" sz="1300" dirty="0">
                <a:solidFill>
                  <a:srgbClr val="666666"/>
                </a:solidFill>
                <a:latin typeface="+mn-lt"/>
                <a:cs typeface="Arial" panose="020B0604020202020204" pitchFamily="34" charset="0"/>
              </a:rPr>
            </a:br>
            <a:endParaRPr lang="en-GB" sz="1300" dirty="0">
              <a:solidFill>
                <a:srgbClr val="666666"/>
              </a:solidFill>
              <a:cs typeface="Arial" panose="020B0604020202020204" pitchFamily="34" charset="0"/>
            </a:endParaRPr>
          </a:p>
          <a:p>
            <a:pPr marL="285750" indent="-285750">
              <a:buFont typeface="Arial" panose="020B0604020202020204" pitchFamily="34" charset="0"/>
              <a:buChar char="•"/>
            </a:pPr>
            <a:r>
              <a:rPr lang="en-GB" sz="1300" dirty="0">
                <a:solidFill>
                  <a:srgbClr val="666666"/>
                </a:solidFill>
                <a:cs typeface="Arial" panose="020B0604020202020204" pitchFamily="34" charset="0"/>
              </a:rPr>
              <a:t>Click on ‘Next’</a:t>
            </a:r>
            <a:endParaRPr lang="en-GB" sz="1300" dirty="0">
              <a:solidFill>
                <a:srgbClr val="666666"/>
              </a:solidFill>
              <a:latin typeface="+mn-lt"/>
              <a:cs typeface="Arial" panose="020B0604020202020204" pitchFamily="34" charset="0"/>
            </a:endParaRPr>
          </a:p>
          <a:p>
            <a:pPr marL="0" indent="0">
              <a:buNone/>
            </a:pPr>
            <a:endParaRPr lang="en-GB" sz="1300" dirty="0">
              <a:cs typeface="Arial" panose="020B0604020202020204" pitchFamily="34" charset="0"/>
            </a:endParaRPr>
          </a:p>
          <a:p>
            <a:pPr marL="0" indent="0">
              <a:buNone/>
            </a:pPr>
            <a:endParaRPr lang="en-GB" sz="1300" dirty="0">
              <a:latin typeface="+mn-lt"/>
              <a:cs typeface="Arial" panose="020B0604020202020204" pitchFamily="34" charset="0"/>
            </a:endParaRPr>
          </a:p>
        </p:txBody>
      </p:sp>
      <p:sp>
        <p:nvSpPr>
          <p:cNvPr id="14" name="Title 1">
            <a:extLst>
              <a:ext uri="{FF2B5EF4-FFF2-40B4-BE49-F238E27FC236}">
                <a16:creationId xmlns:a16="http://schemas.microsoft.com/office/drawing/2014/main" id="{D1531B94-820E-47C7-9413-747C6A15FEBB}"/>
              </a:ext>
            </a:extLst>
          </p:cNvPr>
          <p:cNvSpPr>
            <a:spLocks noGrp="1"/>
          </p:cNvSpPr>
          <p:nvPr>
            <p:ph type="title"/>
          </p:nvPr>
        </p:nvSpPr>
        <p:spPr>
          <a:xfrm>
            <a:off x="357665" y="251918"/>
            <a:ext cx="7018604" cy="709194"/>
          </a:xfrm>
        </p:spPr>
        <p:txBody>
          <a:bodyPr/>
          <a:lstStyle/>
          <a:p>
            <a:r>
              <a:rPr lang="en-US" dirty="0"/>
              <a:t>How To Place </a:t>
            </a:r>
            <a:r>
              <a:rPr lang="en-GB" dirty="0"/>
              <a:t>ADSL/ADSL2+ Provide Order</a:t>
            </a:r>
          </a:p>
        </p:txBody>
      </p:sp>
      <p:pic>
        <p:nvPicPr>
          <p:cNvPr id="3" name="Picture 2">
            <a:extLst>
              <a:ext uri="{FF2B5EF4-FFF2-40B4-BE49-F238E27FC236}">
                <a16:creationId xmlns:a16="http://schemas.microsoft.com/office/drawing/2014/main" id="{1682C1D0-CBEA-487A-9DC8-7C4DD09867BC}"/>
              </a:ext>
            </a:extLst>
          </p:cNvPr>
          <p:cNvPicPr>
            <a:picLocks noChangeAspect="1"/>
          </p:cNvPicPr>
          <p:nvPr/>
        </p:nvPicPr>
        <p:blipFill>
          <a:blip r:embed="rId2"/>
          <a:stretch>
            <a:fillRect/>
          </a:stretch>
        </p:blipFill>
        <p:spPr>
          <a:xfrm>
            <a:off x="6091011" y="1273070"/>
            <a:ext cx="5749754" cy="4307439"/>
          </a:xfrm>
          <a:prstGeom prst="rect">
            <a:avLst/>
          </a:prstGeom>
        </p:spPr>
      </p:pic>
      <p:sp>
        <p:nvSpPr>
          <p:cNvPr id="11" name="Rectangle 10">
            <a:extLst>
              <a:ext uri="{FF2B5EF4-FFF2-40B4-BE49-F238E27FC236}">
                <a16:creationId xmlns:a16="http://schemas.microsoft.com/office/drawing/2014/main" id="{67B97A14-3755-4FC1-ACCC-5D5A40F09BA7}"/>
              </a:ext>
            </a:extLst>
          </p:cNvPr>
          <p:cNvSpPr/>
          <p:nvPr/>
        </p:nvSpPr>
        <p:spPr>
          <a:xfrm>
            <a:off x="6091011" y="3847241"/>
            <a:ext cx="3949554" cy="2884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0B885F2-F382-4133-9591-F7576EEE227E}"/>
              </a:ext>
            </a:extLst>
          </p:cNvPr>
          <p:cNvSpPr/>
          <p:nvPr/>
        </p:nvSpPr>
        <p:spPr>
          <a:xfrm>
            <a:off x="10793303" y="5086196"/>
            <a:ext cx="1008112" cy="4223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5638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535509" y="6253905"/>
            <a:ext cx="360000" cy="287267"/>
          </a:xfrm>
        </p:spPr>
        <p:txBody>
          <a:bodyPr/>
          <a:lstStyle/>
          <a:p>
            <a:fld id="{0B868178-02AE-42FC-958D-6B8F13B60175}" type="slidenum">
              <a:rPr lang="en-GB" smtClean="0"/>
              <a:t>19</a:t>
            </a:fld>
            <a:endParaRPr lang="en-GB"/>
          </a:p>
        </p:txBody>
      </p:sp>
      <p:sp>
        <p:nvSpPr>
          <p:cNvPr id="10" name="Content Placeholder 2">
            <a:extLst>
              <a:ext uri="{FF2B5EF4-FFF2-40B4-BE49-F238E27FC236}">
                <a16:creationId xmlns:a16="http://schemas.microsoft.com/office/drawing/2014/main" id="{77BAD4E5-7AD4-48C3-9930-5F449295AE6E}"/>
              </a:ext>
            </a:extLst>
          </p:cNvPr>
          <p:cNvSpPr txBox="1">
            <a:spLocks/>
          </p:cNvSpPr>
          <p:nvPr/>
        </p:nvSpPr>
        <p:spPr>
          <a:xfrm>
            <a:off x="330371" y="1270915"/>
            <a:ext cx="5029674" cy="4608512"/>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0" indent="0">
              <a:buNone/>
            </a:pPr>
            <a:r>
              <a:rPr lang="en-GB" sz="1300" b="1" dirty="0">
                <a:solidFill>
                  <a:srgbClr val="E60050"/>
                </a:solidFill>
                <a:latin typeface="+mn-lt"/>
                <a:cs typeface="Arial" panose="020B0604020202020204" pitchFamily="34" charset="0"/>
              </a:rPr>
              <a:t>Step 8: Order Details</a:t>
            </a:r>
          </a:p>
          <a:p>
            <a:pPr marL="0" indent="0">
              <a:buNone/>
            </a:pPr>
            <a:endParaRPr lang="en-GB" sz="1300" b="1" dirty="0">
              <a:solidFill>
                <a:srgbClr val="FF3399"/>
              </a:solidFill>
              <a:cs typeface="Arial" panose="020B0604020202020204" pitchFamily="34" charset="0"/>
            </a:endParaRPr>
          </a:p>
          <a:p>
            <a:pPr marL="285750" indent="-285750">
              <a:buFont typeface="Arial" panose="020B0604020202020204" pitchFamily="34" charset="0"/>
              <a:buChar char="•"/>
            </a:pPr>
            <a:r>
              <a:rPr lang="en-GB" sz="1300" b="1" dirty="0">
                <a:latin typeface="+mn-lt"/>
                <a:cs typeface="Arial" panose="020B0604020202020204" pitchFamily="34" charset="0"/>
              </a:rPr>
              <a:t>Customer Required by Date </a:t>
            </a:r>
            <a:r>
              <a:rPr lang="en-GB" sz="1300" dirty="0">
                <a:latin typeface="+mn-lt"/>
                <a:cs typeface="Arial" panose="020B0604020202020204" pitchFamily="34" charset="0"/>
              </a:rPr>
              <a:t>- </a:t>
            </a:r>
            <a:r>
              <a:rPr lang="en-GB" sz="1300" dirty="0">
                <a:solidFill>
                  <a:srgbClr val="666666"/>
                </a:solidFill>
                <a:latin typeface="+mn-lt"/>
                <a:cs typeface="Arial" panose="020B0604020202020204" pitchFamily="34" charset="0"/>
              </a:rPr>
              <a:t>will default to the standard lead time for the product and order type. If you want a date in the future, use the calendar icon to select the date you want. </a:t>
            </a:r>
          </a:p>
          <a:p>
            <a:pPr marL="342900" indent="-342900">
              <a:spcBef>
                <a:spcPts val="1200"/>
              </a:spcBef>
              <a:buFont typeface="Arial" panose="020B0604020202020204" pitchFamily="34" charset="0"/>
              <a:buChar char="•"/>
            </a:pPr>
            <a:r>
              <a:rPr lang="en-GB" sz="1300" b="1" dirty="0">
                <a:latin typeface="+mn-lt"/>
                <a:cs typeface="Arial" panose="020B0604020202020204" pitchFamily="34" charset="0"/>
              </a:rPr>
              <a:t>Retailer ID </a:t>
            </a:r>
            <a:r>
              <a:rPr lang="en-GB" sz="1300" dirty="0">
                <a:latin typeface="+mn-lt"/>
                <a:cs typeface="Arial" panose="020B0604020202020204" pitchFamily="34" charset="0"/>
              </a:rPr>
              <a:t>– </a:t>
            </a:r>
            <a:r>
              <a:rPr lang="en-GB" sz="1300" dirty="0">
                <a:solidFill>
                  <a:srgbClr val="666666"/>
                </a:solidFill>
                <a:latin typeface="+mn-lt"/>
                <a:cs typeface="Arial" panose="020B0604020202020204" pitchFamily="34" charset="0"/>
              </a:rPr>
              <a:t>this is you RID ID supplied by Ofcom</a:t>
            </a:r>
          </a:p>
          <a:p>
            <a:pPr marL="342900" indent="-342900">
              <a:spcBef>
                <a:spcPts val="1200"/>
              </a:spcBef>
              <a:buFont typeface="Arial" panose="020B0604020202020204" pitchFamily="34" charset="0"/>
              <a:buChar char="•"/>
            </a:pPr>
            <a:r>
              <a:rPr lang="en-GB" sz="1300" b="1" dirty="0">
                <a:latin typeface="+mn-lt"/>
                <a:cs typeface="Arial" panose="020B0604020202020204" pitchFamily="34" charset="0"/>
              </a:rPr>
              <a:t>Billing Account </a:t>
            </a:r>
            <a:r>
              <a:rPr lang="en-GB" sz="1300" dirty="0">
                <a:latin typeface="+mn-lt"/>
                <a:cs typeface="Arial" panose="020B0604020202020204" pitchFamily="34" charset="0"/>
              </a:rPr>
              <a:t>- </a:t>
            </a:r>
            <a:r>
              <a:rPr lang="en-GB" sz="1300" dirty="0">
                <a:solidFill>
                  <a:srgbClr val="666666"/>
                </a:solidFill>
                <a:latin typeface="+mn-lt"/>
                <a:cs typeface="Arial" panose="020B0604020202020204" pitchFamily="34" charset="0"/>
              </a:rPr>
              <a:t>use the click here link to select your billing account number</a:t>
            </a:r>
          </a:p>
          <a:p>
            <a:pPr marL="342900" indent="-342900">
              <a:spcBef>
                <a:spcPts val="1200"/>
              </a:spcBef>
              <a:buFont typeface="Arial" panose="020B0604020202020204" pitchFamily="34" charset="0"/>
              <a:buChar char="•"/>
            </a:pPr>
            <a:r>
              <a:rPr lang="en-GB" sz="1300" b="1" dirty="0">
                <a:latin typeface="+mn-lt"/>
                <a:cs typeface="Arial" panose="020B0604020202020204" pitchFamily="34" charset="0"/>
              </a:rPr>
              <a:t>Appointment type </a:t>
            </a:r>
            <a:r>
              <a:rPr lang="en-GB" sz="1300" dirty="0">
                <a:latin typeface="+mn-lt"/>
                <a:cs typeface="Arial" panose="020B0604020202020204" pitchFamily="34" charset="0"/>
              </a:rPr>
              <a:t>– </a:t>
            </a:r>
            <a:r>
              <a:rPr lang="en-GB" sz="1300" b="1" dirty="0">
                <a:latin typeface="+mn-lt"/>
                <a:cs typeface="Arial" panose="020B0604020202020204" pitchFamily="34" charset="0"/>
              </a:rPr>
              <a:t>IMPORTANT</a:t>
            </a:r>
            <a:r>
              <a:rPr lang="en-GB" sz="1300" dirty="0">
                <a:latin typeface="+mn-lt"/>
                <a:cs typeface="Arial" panose="020B0604020202020204" pitchFamily="34" charset="0"/>
              </a:rPr>
              <a:t> </a:t>
            </a:r>
            <a:r>
              <a:rPr lang="en-GB" sz="1300" dirty="0">
                <a:solidFill>
                  <a:srgbClr val="666666"/>
                </a:solidFill>
                <a:latin typeface="+mn-lt"/>
                <a:cs typeface="Arial" panose="020B0604020202020204" pitchFamily="34" charset="0"/>
              </a:rPr>
              <a:t>leave blank if you require a standard All Day (non-chargeable) appointment.</a:t>
            </a:r>
            <a:br>
              <a:rPr lang="en-GB" sz="1300" dirty="0">
                <a:solidFill>
                  <a:srgbClr val="666666"/>
                </a:solidFill>
                <a:latin typeface="+mn-lt"/>
                <a:cs typeface="Arial" panose="020B0604020202020204" pitchFamily="34" charset="0"/>
              </a:rPr>
            </a:br>
            <a:br>
              <a:rPr lang="en-GB" sz="1300" dirty="0">
                <a:solidFill>
                  <a:srgbClr val="666666"/>
                </a:solidFill>
                <a:latin typeface="+mn-lt"/>
                <a:cs typeface="Arial" panose="020B0604020202020204" pitchFamily="34" charset="0"/>
              </a:rPr>
            </a:br>
            <a:r>
              <a:rPr lang="en-GB" sz="1300" dirty="0">
                <a:solidFill>
                  <a:srgbClr val="666666"/>
                </a:solidFill>
                <a:latin typeface="+mn-lt"/>
                <a:cs typeface="Arial" panose="020B0604020202020204" pitchFamily="34" charset="0"/>
              </a:rPr>
              <a:t>If you want a chargeable AM/PM or More Focused Appointment slot pick the option from the list</a:t>
            </a:r>
          </a:p>
          <a:p>
            <a:pPr marL="285750" indent="-285750">
              <a:spcBef>
                <a:spcPts val="1200"/>
              </a:spcBef>
              <a:buFont typeface="Arial" panose="020B0604020202020204" pitchFamily="34" charset="0"/>
              <a:buChar char="•"/>
            </a:pPr>
            <a:r>
              <a:rPr lang="en-GB" sz="1300" dirty="0">
                <a:solidFill>
                  <a:srgbClr val="666666"/>
                </a:solidFill>
                <a:latin typeface="+mn-lt"/>
                <a:cs typeface="Arial" panose="020B0604020202020204" pitchFamily="34" charset="0"/>
              </a:rPr>
              <a:t>Click on ‘Next’</a:t>
            </a:r>
          </a:p>
          <a:p>
            <a:pPr marL="0" indent="0">
              <a:buNone/>
            </a:pPr>
            <a:endParaRPr lang="en-GB" sz="1300" dirty="0">
              <a:latin typeface="+mn-lt"/>
              <a:cs typeface="Arial" panose="020B0604020202020204" pitchFamily="34" charset="0"/>
            </a:endParaRPr>
          </a:p>
        </p:txBody>
      </p:sp>
      <p:sp>
        <p:nvSpPr>
          <p:cNvPr id="14" name="Title 1">
            <a:extLst>
              <a:ext uri="{FF2B5EF4-FFF2-40B4-BE49-F238E27FC236}">
                <a16:creationId xmlns:a16="http://schemas.microsoft.com/office/drawing/2014/main" id="{D1531B94-820E-47C7-9413-747C6A15FEBB}"/>
              </a:ext>
            </a:extLst>
          </p:cNvPr>
          <p:cNvSpPr>
            <a:spLocks noGrp="1"/>
          </p:cNvSpPr>
          <p:nvPr>
            <p:ph type="title"/>
          </p:nvPr>
        </p:nvSpPr>
        <p:spPr>
          <a:xfrm>
            <a:off x="357665" y="251918"/>
            <a:ext cx="7018604" cy="644520"/>
          </a:xfrm>
        </p:spPr>
        <p:txBody>
          <a:bodyPr/>
          <a:lstStyle/>
          <a:p>
            <a:r>
              <a:rPr lang="en-US" dirty="0"/>
              <a:t>How To Place </a:t>
            </a:r>
            <a:r>
              <a:rPr lang="en-GB" dirty="0"/>
              <a:t>ADSL/ADSL2+ Provide Order</a:t>
            </a:r>
          </a:p>
        </p:txBody>
      </p:sp>
      <p:pic>
        <p:nvPicPr>
          <p:cNvPr id="7" name="Picture 6">
            <a:extLst>
              <a:ext uri="{FF2B5EF4-FFF2-40B4-BE49-F238E27FC236}">
                <a16:creationId xmlns:a16="http://schemas.microsoft.com/office/drawing/2014/main" id="{42A0F05B-ADC1-4925-957D-06E88F7A117F}"/>
              </a:ext>
            </a:extLst>
          </p:cNvPr>
          <p:cNvPicPr>
            <a:picLocks noChangeAspect="1"/>
          </p:cNvPicPr>
          <p:nvPr/>
        </p:nvPicPr>
        <p:blipFill>
          <a:blip r:embed="rId2"/>
          <a:stretch>
            <a:fillRect/>
          </a:stretch>
        </p:blipFill>
        <p:spPr>
          <a:xfrm>
            <a:off x="6091011" y="1270915"/>
            <a:ext cx="5749754" cy="4309594"/>
          </a:xfrm>
          <a:prstGeom prst="rect">
            <a:avLst/>
          </a:prstGeom>
        </p:spPr>
      </p:pic>
      <p:sp>
        <p:nvSpPr>
          <p:cNvPr id="16" name="Rectangle 15">
            <a:extLst>
              <a:ext uri="{FF2B5EF4-FFF2-40B4-BE49-F238E27FC236}">
                <a16:creationId xmlns:a16="http://schemas.microsoft.com/office/drawing/2014/main" id="{6F5E086B-4DD1-4328-9C49-656DE39A2DF8}"/>
              </a:ext>
            </a:extLst>
          </p:cNvPr>
          <p:cNvSpPr/>
          <p:nvPr/>
        </p:nvSpPr>
        <p:spPr>
          <a:xfrm>
            <a:off x="11059562" y="5098966"/>
            <a:ext cx="784327" cy="3650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E8B7C23-C85E-4E70-897A-4F987E38FB4E}"/>
              </a:ext>
            </a:extLst>
          </p:cNvPr>
          <p:cNvSpPr/>
          <p:nvPr/>
        </p:nvSpPr>
        <p:spPr>
          <a:xfrm>
            <a:off x="7808317" y="3060229"/>
            <a:ext cx="2686068" cy="13649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9170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16C4A0-B40C-4E18-AD76-ECD32100A00A}"/>
              </a:ext>
            </a:extLst>
          </p:cNvPr>
          <p:cNvSpPr>
            <a:spLocks noGrp="1"/>
          </p:cNvSpPr>
          <p:nvPr>
            <p:ph type="sldNum" sz="quarter" idx="12"/>
          </p:nvPr>
        </p:nvSpPr>
        <p:spPr/>
        <p:txBody>
          <a:bodyPr/>
          <a:lstStyle/>
          <a:p>
            <a:fld id="{0B868178-02AE-42FC-958D-6B8F13B60175}" type="slidenum">
              <a:rPr lang="en-GB" smtClean="0"/>
              <a:pPr/>
              <a:t>2</a:t>
            </a:fld>
            <a:endParaRPr lang="en-GB" dirty="0"/>
          </a:p>
        </p:txBody>
      </p:sp>
      <p:sp>
        <p:nvSpPr>
          <p:cNvPr id="6" name="Content Placeholder 2"/>
          <p:cNvSpPr txBox="1">
            <a:spLocks/>
          </p:cNvSpPr>
          <p:nvPr/>
        </p:nvSpPr>
        <p:spPr>
          <a:xfrm>
            <a:off x="330811" y="1270914"/>
            <a:ext cx="5461282" cy="5047085"/>
          </a:xfrm>
          <a:prstGeom prst="rect">
            <a:avLst/>
          </a:prstGeom>
        </p:spPr>
        <p:txBody>
          <a:bodyPr vert="horz" lIns="0" tIns="0" rIns="0" bIns="0" rtlCol="0" anchor="t" anchorCtr="0">
            <a:no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300" b="1" dirty="0">
                <a:solidFill>
                  <a:srgbClr val="E60050"/>
                </a:solidFill>
                <a:cs typeface="Arial" panose="020B0604020202020204" pitchFamily="34" charset="0"/>
              </a:rPr>
              <a:t>What’s in this User Guide?</a:t>
            </a:r>
            <a:br>
              <a:rPr lang="en-GB" sz="1300" b="1" dirty="0">
                <a:solidFill>
                  <a:srgbClr val="E60050"/>
                </a:solidFill>
                <a:cs typeface="Arial" panose="020B0604020202020204" pitchFamily="34" charset="0"/>
              </a:rPr>
            </a:br>
            <a:endParaRPr lang="en-GB" sz="1300" b="1" dirty="0">
              <a:solidFill>
                <a:srgbClr val="E60050"/>
              </a:solidFill>
              <a:cs typeface="Arial" panose="020B0604020202020204" pitchFamily="34" charset="0"/>
            </a:endParaRPr>
          </a:p>
          <a:p>
            <a:pPr marL="285750" indent="-285750">
              <a:buFont typeface="Arial" panose="020B0604020202020204" pitchFamily="34" charset="0"/>
              <a:buChar char="•"/>
            </a:pPr>
            <a:r>
              <a:rPr lang="en-GB" sz="1300" dirty="0">
                <a:solidFill>
                  <a:srgbClr val="595959"/>
                </a:solidFill>
                <a:cs typeface="Arial" panose="020B0604020202020204" pitchFamily="34" charset="0"/>
                <a:hlinkClick r:id="rId2" action="ppaction://hlinksldjump"/>
              </a:rPr>
              <a:t>Slide 3 – Version Control</a:t>
            </a:r>
            <a:br>
              <a:rPr lang="en-GB" sz="1300" dirty="0">
                <a:solidFill>
                  <a:srgbClr val="595959"/>
                </a:solidFill>
                <a:cs typeface="Arial" panose="020B0604020202020204" pitchFamily="34" charset="0"/>
              </a:rPr>
            </a:br>
            <a:endParaRPr lang="en-GB" sz="1300" dirty="0">
              <a:solidFill>
                <a:srgbClr val="595959"/>
              </a:solidFill>
              <a:cs typeface="Arial" panose="020B0604020202020204" pitchFamily="34" charset="0"/>
            </a:endParaRPr>
          </a:p>
          <a:p>
            <a:pPr marL="285750" indent="-285750">
              <a:buFont typeface="Arial" panose="020B0604020202020204" pitchFamily="34" charset="0"/>
              <a:buChar char="•"/>
            </a:pPr>
            <a:r>
              <a:rPr lang="en-GB" sz="1300" dirty="0">
                <a:solidFill>
                  <a:srgbClr val="595959"/>
                </a:solidFill>
                <a:cs typeface="Arial" panose="020B0604020202020204" pitchFamily="34" charset="0"/>
                <a:hlinkClick r:id="rId3" action="ppaction://hlinksldjump"/>
              </a:rPr>
              <a:t>Slide 4 – Guidance</a:t>
            </a:r>
            <a:br>
              <a:rPr lang="en-GB" sz="1300" dirty="0">
                <a:solidFill>
                  <a:srgbClr val="595959"/>
                </a:solidFill>
                <a:cs typeface="Arial" panose="020B0604020202020204" pitchFamily="34" charset="0"/>
              </a:rPr>
            </a:br>
            <a:endParaRPr lang="en-GB" sz="1300" dirty="0">
              <a:solidFill>
                <a:srgbClr val="595959"/>
              </a:solidFill>
              <a:cs typeface="Arial" panose="020B0604020202020204" pitchFamily="34" charset="0"/>
            </a:endParaRPr>
          </a:p>
          <a:p>
            <a:pPr marL="285750" indent="-285750">
              <a:buFont typeface="Arial" panose="020B0604020202020204" pitchFamily="34" charset="0"/>
              <a:buChar char="•"/>
            </a:pPr>
            <a:r>
              <a:rPr lang="en-GB" sz="1300" dirty="0">
                <a:solidFill>
                  <a:srgbClr val="595959"/>
                </a:solidFill>
                <a:cs typeface="Arial" panose="020B0604020202020204" pitchFamily="34" charset="0"/>
                <a:hlinkClick r:id="rId4" action="ppaction://hlinksldjump"/>
              </a:rPr>
              <a:t>Slide 5 – New System Guidance</a:t>
            </a:r>
            <a:br>
              <a:rPr lang="en-GB" sz="1300" dirty="0">
                <a:solidFill>
                  <a:srgbClr val="595959"/>
                </a:solidFill>
                <a:cs typeface="Arial" panose="020B0604020202020204" pitchFamily="34" charset="0"/>
              </a:rPr>
            </a:br>
            <a:endParaRPr lang="en-GB" sz="1300" dirty="0">
              <a:solidFill>
                <a:srgbClr val="595959"/>
              </a:solidFill>
              <a:cs typeface="Arial" panose="020B0604020202020204" pitchFamily="34" charset="0"/>
            </a:endParaRPr>
          </a:p>
          <a:p>
            <a:pPr marL="285750" indent="-285750">
              <a:buFont typeface="Arial" panose="020B0604020202020204" pitchFamily="34" charset="0"/>
              <a:buChar char="•"/>
            </a:pPr>
            <a:r>
              <a:rPr lang="en-GB" sz="1300" dirty="0">
                <a:solidFill>
                  <a:srgbClr val="595959"/>
                </a:solidFill>
                <a:cs typeface="Arial" panose="020B0604020202020204" pitchFamily="34" charset="0"/>
                <a:hlinkClick r:id="rId5" action="ppaction://hlinksldjump"/>
              </a:rPr>
              <a:t>Slide 6 – How to Place ADSL/ADSL2+ Provide Order</a:t>
            </a:r>
            <a:endParaRPr lang="en-GB" sz="1300" dirty="0">
              <a:solidFill>
                <a:srgbClr val="595959"/>
              </a:solidFill>
              <a:cs typeface="Arial" panose="020B0604020202020204" pitchFamily="34" charset="0"/>
            </a:endParaRPr>
          </a:p>
        </p:txBody>
      </p:sp>
      <p:sp>
        <p:nvSpPr>
          <p:cNvPr id="14" name="Title 1">
            <a:extLst>
              <a:ext uri="{FF2B5EF4-FFF2-40B4-BE49-F238E27FC236}">
                <a16:creationId xmlns:a16="http://schemas.microsoft.com/office/drawing/2014/main" id="{FF8301DC-DA15-4CD9-B208-A2DD168F300B}"/>
              </a:ext>
            </a:extLst>
          </p:cNvPr>
          <p:cNvSpPr txBox="1">
            <a:spLocks/>
          </p:cNvSpPr>
          <p:nvPr/>
        </p:nvSpPr>
        <p:spPr>
          <a:xfrm>
            <a:off x="357665" y="251917"/>
            <a:ext cx="7018604" cy="1368083"/>
          </a:xfrm>
          <a:prstGeom prst="rect">
            <a:avLst/>
          </a:prstGeom>
        </p:spPr>
        <p:txBody>
          <a:bodyPr vert="horz" lIns="0" tIns="0" rIns="0" bIns="0" rtlCol="0" anchor="t" anchorCtr="0">
            <a:noAutofit/>
          </a:bodyPr>
          <a:lstStyle>
            <a:lvl1pPr algn="l" defTabSz="906185" rtl="0" eaLnBrk="1" latinLnBrk="0" hangingPunct="1">
              <a:spcBef>
                <a:spcPct val="0"/>
              </a:spcBef>
              <a:buNone/>
              <a:defRPr sz="2583" b="1" kern="1200">
                <a:solidFill>
                  <a:schemeClr val="accent1"/>
                </a:solidFill>
                <a:latin typeface="Century Gothic" panose="020B0502020202020204" pitchFamily="34" charset="0"/>
                <a:ea typeface="+mj-ea"/>
                <a:cs typeface="+mj-cs"/>
              </a:defRPr>
            </a:lvl1pPr>
          </a:lstStyle>
          <a:p>
            <a:r>
              <a:rPr lang="en-GB" dirty="0"/>
              <a:t>Contents</a:t>
            </a:r>
          </a:p>
        </p:txBody>
      </p:sp>
    </p:spTree>
    <p:extLst>
      <p:ext uri="{BB962C8B-B14F-4D97-AF65-F5344CB8AC3E}">
        <p14:creationId xmlns:p14="http://schemas.microsoft.com/office/powerpoint/2010/main" val="3388367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535509" y="6253905"/>
            <a:ext cx="360000" cy="287267"/>
          </a:xfrm>
        </p:spPr>
        <p:txBody>
          <a:bodyPr/>
          <a:lstStyle/>
          <a:p>
            <a:fld id="{0B868178-02AE-42FC-958D-6B8F13B60175}" type="slidenum">
              <a:rPr lang="en-GB" smtClean="0"/>
              <a:t>20</a:t>
            </a:fld>
            <a:endParaRPr lang="en-GB"/>
          </a:p>
        </p:txBody>
      </p:sp>
      <p:sp>
        <p:nvSpPr>
          <p:cNvPr id="10" name="Content Placeholder 2">
            <a:extLst>
              <a:ext uri="{FF2B5EF4-FFF2-40B4-BE49-F238E27FC236}">
                <a16:creationId xmlns:a16="http://schemas.microsoft.com/office/drawing/2014/main" id="{77BAD4E5-7AD4-48C3-9930-5F449295AE6E}"/>
              </a:ext>
            </a:extLst>
          </p:cNvPr>
          <p:cNvSpPr txBox="1">
            <a:spLocks/>
          </p:cNvSpPr>
          <p:nvPr/>
        </p:nvSpPr>
        <p:spPr>
          <a:xfrm>
            <a:off x="330371" y="1270915"/>
            <a:ext cx="5029674" cy="4982990"/>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0" indent="0">
              <a:buNone/>
            </a:pPr>
            <a:r>
              <a:rPr lang="en-GB" sz="1300" b="1" dirty="0">
                <a:solidFill>
                  <a:srgbClr val="E60050"/>
                </a:solidFill>
                <a:latin typeface="+mn-lt"/>
                <a:cs typeface="Arial" panose="020B0604020202020204" pitchFamily="34" charset="0"/>
              </a:rPr>
              <a:t>Step 9: Product Details</a:t>
            </a:r>
          </a:p>
          <a:p>
            <a:pPr>
              <a:spcBef>
                <a:spcPts val="1200"/>
              </a:spcBef>
            </a:pPr>
            <a:r>
              <a:rPr lang="en-GB" sz="1300" dirty="0">
                <a:solidFill>
                  <a:srgbClr val="666666"/>
                </a:solidFill>
                <a:latin typeface="+mn-lt"/>
                <a:cs typeface="Arial" panose="020B0604020202020204" pitchFamily="34" charset="0"/>
              </a:rPr>
              <a:t>Use the tool tips at the side of each category if you need help to understand the option and what you need to select.</a:t>
            </a:r>
          </a:p>
          <a:p>
            <a:pPr marL="285750" indent="-285750">
              <a:spcBef>
                <a:spcPts val="1200"/>
              </a:spcBef>
              <a:buFont typeface="Arial" panose="020B0604020202020204" pitchFamily="34" charset="0"/>
              <a:buChar char="•"/>
            </a:pPr>
            <a:r>
              <a:rPr lang="en-GB" sz="1300" b="1" dirty="0">
                <a:cs typeface="Arial" panose="020B0604020202020204" pitchFamily="34" charset="0"/>
              </a:rPr>
              <a:t>Downstream Speed – </a:t>
            </a:r>
            <a:r>
              <a:rPr lang="en-GB" sz="1300" dirty="0">
                <a:solidFill>
                  <a:srgbClr val="666666"/>
                </a:solidFill>
                <a:cs typeface="Arial" panose="020B0604020202020204" pitchFamily="34" charset="0"/>
              </a:rPr>
              <a:t>Select the speed you require.</a:t>
            </a:r>
          </a:p>
          <a:p>
            <a:pPr marL="285750" indent="-285750">
              <a:spcBef>
                <a:spcPts val="1200"/>
              </a:spcBef>
              <a:buFont typeface="Arial" panose="020B0604020202020204" pitchFamily="34" charset="0"/>
              <a:buChar char="•"/>
            </a:pPr>
            <a:r>
              <a:rPr lang="en-GB" sz="1300" b="1" dirty="0">
                <a:latin typeface="+mn-lt"/>
                <a:cs typeface="Arial" panose="020B0604020202020204" pitchFamily="34" charset="0"/>
              </a:rPr>
              <a:t>Upstream Speed – </a:t>
            </a:r>
            <a:r>
              <a:rPr lang="en-GB" sz="1300" dirty="0">
                <a:solidFill>
                  <a:srgbClr val="666666"/>
                </a:solidFill>
                <a:latin typeface="+mn-lt"/>
                <a:cs typeface="Arial" panose="020B0604020202020204" pitchFamily="34" charset="0"/>
              </a:rPr>
              <a:t>Select the speed you require.</a:t>
            </a:r>
          </a:p>
          <a:p>
            <a:pPr marL="285750" indent="-285750">
              <a:spcBef>
                <a:spcPts val="1200"/>
              </a:spcBef>
              <a:buFont typeface="Arial" panose="020B0604020202020204" pitchFamily="34" charset="0"/>
              <a:buChar char="•"/>
            </a:pPr>
            <a:r>
              <a:rPr lang="en-GB" sz="1300" b="1" dirty="0">
                <a:cs typeface="Arial" panose="020B0604020202020204" pitchFamily="34" charset="0"/>
              </a:rPr>
              <a:t>Business Bundle – </a:t>
            </a:r>
            <a:r>
              <a:rPr lang="en-GB" sz="1300" dirty="0">
                <a:solidFill>
                  <a:srgbClr val="666666"/>
                </a:solidFill>
                <a:cs typeface="Arial" panose="020B0604020202020204" pitchFamily="34" charset="0"/>
              </a:rPr>
              <a:t>refer to the product handbook for further details. Combines traffic weighting and Maintenance Category combinations. </a:t>
            </a:r>
          </a:p>
          <a:p>
            <a:pPr marL="285750" indent="-285750">
              <a:spcBef>
                <a:spcPts val="1200"/>
              </a:spcBef>
              <a:buFont typeface="Arial" panose="020B0604020202020204" pitchFamily="34" charset="0"/>
              <a:buChar char="•"/>
            </a:pPr>
            <a:r>
              <a:rPr lang="en-GB" sz="1300" b="1" dirty="0">
                <a:latin typeface="+mn-lt"/>
                <a:cs typeface="Arial" panose="020B0604020202020204" pitchFamily="34" charset="0"/>
              </a:rPr>
              <a:t>Traffic Weighting – </a:t>
            </a:r>
            <a:r>
              <a:rPr lang="en-GB" sz="1300" dirty="0">
                <a:solidFill>
                  <a:srgbClr val="666666"/>
                </a:solidFill>
                <a:latin typeface="+mn-lt"/>
                <a:cs typeface="Arial" panose="020B0604020202020204" pitchFamily="34" charset="0"/>
              </a:rPr>
              <a:t>Options are Standard or Elevated.</a:t>
            </a:r>
          </a:p>
          <a:p>
            <a:pPr marL="285750" indent="-285750">
              <a:spcBef>
                <a:spcPts val="1200"/>
              </a:spcBef>
              <a:buFont typeface="Arial" panose="020B0604020202020204" pitchFamily="34" charset="0"/>
              <a:buChar char="•"/>
            </a:pPr>
            <a:r>
              <a:rPr lang="en-GB" sz="1300" b="1" dirty="0" err="1">
                <a:cs typeface="Arial" panose="020B0604020202020204" pitchFamily="34" charset="0"/>
              </a:rPr>
              <a:t>RealtTime</a:t>
            </a:r>
            <a:r>
              <a:rPr lang="en-GB" sz="1300" b="1" dirty="0">
                <a:cs typeface="Arial" panose="020B0604020202020204" pitchFamily="34" charset="0"/>
              </a:rPr>
              <a:t> speed – </a:t>
            </a:r>
            <a:r>
              <a:rPr lang="en-GB" sz="1300" dirty="0">
                <a:solidFill>
                  <a:srgbClr val="666666"/>
                </a:solidFill>
                <a:cs typeface="Arial" panose="020B0604020202020204" pitchFamily="34" charset="0"/>
              </a:rPr>
              <a:t>Usually set to 0</a:t>
            </a:r>
          </a:p>
          <a:p>
            <a:pPr marL="285750" indent="-285750">
              <a:spcBef>
                <a:spcPts val="1200"/>
              </a:spcBef>
              <a:buFont typeface="Arial" panose="020B0604020202020204" pitchFamily="34" charset="0"/>
              <a:buChar char="•"/>
            </a:pPr>
            <a:r>
              <a:rPr lang="en-GB" sz="1300" b="1" dirty="0">
                <a:latin typeface="+mn-lt"/>
                <a:cs typeface="Arial" panose="020B0604020202020204" pitchFamily="34" charset="0"/>
              </a:rPr>
              <a:t>Cha</a:t>
            </a:r>
            <a:r>
              <a:rPr lang="en-GB" sz="1300" b="1" dirty="0">
                <a:cs typeface="Arial" panose="020B0604020202020204" pitchFamily="34" charset="0"/>
              </a:rPr>
              <a:t>rging Category – </a:t>
            </a:r>
            <a:r>
              <a:rPr lang="en-GB" sz="1300" dirty="0">
                <a:solidFill>
                  <a:srgbClr val="666666"/>
                </a:solidFill>
                <a:cs typeface="Arial" panose="020B0604020202020204" pitchFamily="34" charset="0"/>
              </a:rPr>
              <a:t>usually Not Applicable.</a:t>
            </a:r>
          </a:p>
          <a:p>
            <a:pPr marL="285750" indent="-285750">
              <a:spcBef>
                <a:spcPts val="1200"/>
              </a:spcBef>
              <a:buFont typeface="Arial" panose="020B0604020202020204" pitchFamily="34" charset="0"/>
              <a:buChar char="•"/>
            </a:pPr>
            <a:r>
              <a:rPr lang="en-GB" sz="1300" b="1" dirty="0">
                <a:latin typeface="+mn-lt"/>
                <a:cs typeface="Arial" panose="020B0604020202020204" pitchFamily="34" charset="0"/>
              </a:rPr>
              <a:t>Maintenance Category -:</a:t>
            </a:r>
            <a:br>
              <a:rPr lang="en-GB" sz="1300" b="1" dirty="0">
                <a:latin typeface="+mn-lt"/>
                <a:cs typeface="Arial" panose="020B0604020202020204" pitchFamily="34" charset="0"/>
              </a:rPr>
            </a:br>
            <a:r>
              <a:rPr lang="en-GB" sz="1300" dirty="0">
                <a:solidFill>
                  <a:srgbClr val="666666"/>
                </a:solidFill>
                <a:latin typeface="+mn-lt"/>
                <a:cs typeface="Arial" panose="020B0604020202020204" pitchFamily="34" charset="0"/>
              </a:rPr>
              <a:t>	Category 5 = 40 hour repair</a:t>
            </a:r>
            <a:br>
              <a:rPr lang="en-GB" sz="1300" dirty="0">
                <a:solidFill>
                  <a:srgbClr val="666666"/>
                </a:solidFill>
                <a:latin typeface="+mn-lt"/>
                <a:cs typeface="Arial" panose="020B0604020202020204" pitchFamily="34" charset="0"/>
              </a:rPr>
            </a:br>
            <a:r>
              <a:rPr lang="en-GB" sz="1300" dirty="0">
                <a:solidFill>
                  <a:srgbClr val="666666"/>
                </a:solidFill>
                <a:latin typeface="+mn-lt"/>
                <a:cs typeface="Arial" panose="020B0604020202020204" pitchFamily="34" charset="0"/>
              </a:rPr>
              <a:t>	Category 4 = 20 hour repair</a:t>
            </a:r>
            <a:br>
              <a:rPr lang="en-GB" sz="1300" dirty="0">
                <a:solidFill>
                  <a:srgbClr val="666666"/>
                </a:solidFill>
                <a:latin typeface="+mn-lt"/>
                <a:cs typeface="Arial" panose="020B0604020202020204" pitchFamily="34" charset="0"/>
              </a:rPr>
            </a:br>
            <a:r>
              <a:rPr lang="en-GB" sz="1300" dirty="0">
                <a:solidFill>
                  <a:srgbClr val="666666"/>
                </a:solidFill>
                <a:latin typeface="+mn-lt"/>
                <a:cs typeface="Arial" panose="020B0604020202020204" pitchFamily="34" charset="0"/>
              </a:rPr>
              <a:t>	Category 14 = 7 hour repair.</a:t>
            </a:r>
          </a:p>
          <a:p>
            <a:pPr>
              <a:spcBef>
                <a:spcPts val="1200"/>
              </a:spcBef>
            </a:pPr>
            <a:endParaRPr lang="en-GB" sz="1300" dirty="0">
              <a:latin typeface="+mn-lt"/>
              <a:cs typeface="Arial" panose="020B0604020202020204" pitchFamily="34" charset="0"/>
            </a:endParaRPr>
          </a:p>
          <a:p>
            <a:pPr marL="0" indent="0">
              <a:buNone/>
            </a:pPr>
            <a:endParaRPr lang="en-GB" sz="1300" dirty="0">
              <a:latin typeface="+mn-lt"/>
              <a:cs typeface="Arial" panose="020B0604020202020204" pitchFamily="34" charset="0"/>
            </a:endParaRPr>
          </a:p>
        </p:txBody>
      </p:sp>
      <p:sp>
        <p:nvSpPr>
          <p:cNvPr id="14" name="Title 1">
            <a:extLst>
              <a:ext uri="{FF2B5EF4-FFF2-40B4-BE49-F238E27FC236}">
                <a16:creationId xmlns:a16="http://schemas.microsoft.com/office/drawing/2014/main" id="{D1531B94-820E-47C7-9413-747C6A15FEBB}"/>
              </a:ext>
            </a:extLst>
          </p:cNvPr>
          <p:cNvSpPr>
            <a:spLocks noGrp="1"/>
          </p:cNvSpPr>
          <p:nvPr>
            <p:ph type="title"/>
          </p:nvPr>
        </p:nvSpPr>
        <p:spPr>
          <a:xfrm>
            <a:off x="357665" y="251918"/>
            <a:ext cx="7018604" cy="648072"/>
          </a:xfrm>
        </p:spPr>
        <p:txBody>
          <a:bodyPr/>
          <a:lstStyle/>
          <a:p>
            <a:r>
              <a:rPr lang="en-US" dirty="0"/>
              <a:t>How To Place </a:t>
            </a:r>
            <a:r>
              <a:rPr lang="en-GB" dirty="0"/>
              <a:t>ADSL/ADSL2+ Provide Order</a:t>
            </a:r>
          </a:p>
        </p:txBody>
      </p:sp>
      <p:pic>
        <p:nvPicPr>
          <p:cNvPr id="17" name="Picture 16">
            <a:extLst>
              <a:ext uri="{FF2B5EF4-FFF2-40B4-BE49-F238E27FC236}">
                <a16:creationId xmlns:a16="http://schemas.microsoft.com/office/drawing/2014/main" id="{216869C5-F7C0-45B1-9188-C51FB0A2C500}"/>
              </a:ext>
            </a:extLst>
          </p:cNvPr>
          <p:cNvPicPr>
            <a:picLocks noChangeAspect="1"/>
          </p:cNvPicPr>
          <p:nvPr/>
        </p:nvPicPr>
        <p:blipFill>
          <a:blip r:embed="rId2"/>
          <a:stretch>
            <a:fillRect/>
          </a:stretch>
        </p:blipFill>
        <p:spPr>
          <a:xfrm>
            <a:off x="6080125" y="1270915"/>
            <a:ext cx="5760640" cy="4320480"/>
          </a:xfrm>
          <a:prstGeom prst="rect">
            <a:avLst/>
          </a:prstGeom>
        </p:spPr>
      </p:pic>
      <p:sp>
        <p:nvSpPr>
          <p:cNvPr id="19" name="Rectangle 18">
            <a:extLst>
              <a:ext uri="{FF2B5EF4-FFF2-40B4-BE49-F238E27FC236}">
                <a16:creationId xmlns:a16="http://schemas.microsoft.com/office/drawing/2014/main" id="{EFF8898A-5304-4E8B-8512-1A492D8275BD}"/>
              </a:ext>
            </a:extLst>
          </p:cNvPr>
          <p:cNvSpPr/>
          <p:nvPr/>
        </p:nvSpPr>
        <p:spPr>
          <a:xfrm>
            <a:off x="7808317" y="3564285"/>
            <a:ext cx="2592288" cy="20053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87676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535509" y="6253905"/>
            <a:ext cx="360000" cy="287267"/>
          </a:xfrm>
        </p:spPr>
        <p:txBody>
          <a:bodyPr/>
          <a:lstStyle/>
          <a:p>
            <a:fld id="{0B868178-02AE-42FC-958D-6B8F13B60175}" type="slidenum">
              <a:rPr lang="en-GB" smtClean="0"/>
              <a:t>21</a:t>
            </a:fld>
            <a:endParaRPr lang="en-GB"/>
          </a:p>
        </p:txBody>
      </p:sp>
      <p:sp>
        <p:nvSpPr>
          <p:cNvPr id="10" name="Content Placeholder 2">
            <a:extLst>
              <a:ext uri="{FF2B5EF4-FFF2-40B4-BE49-F238E27FC236}">
                <a16:creationId xmlns:a16="http://schemas.microsoft.com/office/drawing/2014/main" id="{77BAD4E5-7AD4-48C3-9930-5F449295AE6E}"/>
              </a:ext>
            </a:extLst>
          </p:cNvPr>
          <p:cNvSpPr txBox="1">
            <a:spLocks/>
          </p:cNvSpPr>
          <p:nvPr/>
        </p:nvSpPr>
        <p:spPr>
          <a:xfrm>
            <a:off x="330371" y="1270915"/>
            <a:ext cx="5029674" cy="4982990"/>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0" indent="0">
              <a:buNone/>
            </a:pPr>
            <a:r>
              <a:rPr lang="en-GB" sz="1300" b="1" dirty="0">
                <a:solidFill>
                  <a:srgbClr val="E60050"/>
                </a:solidFill>
                <a:latin typeface="+mn-lt"/>
                <a:cs typeface="Arial" panose="020B0604020202020204" pitchFamily="34" charset="0"/>
              </a:rPr>
              <a:t>Step 9: Product Details</a:t>
            </a:r>
            <a:endParaRPr lang="en-GB" sz="1300" b="1" dirty="0">
              <a:solidFill>
                <a:srgbClr val="E60050"/>
              </a:solidFill>
              <a:cs typeface="Arial" panose="020B0604020202020204" pitchFamily="34" charset="0"/>
            </a:endParaRPr>
          </a:p>
          <a:p>
            <a:pPr marL="0" indent="0">
              <a:buNone/>
            </a:pPr>
            <a:endParaRPr lang="en-GB" sz="1300" b="1" dirty="0">
              <a:solidFill>
                <a:srgbClr val="FF3399"/>
              </a:solidFill>
              <a:cs typeface="Arial" panose="020B0604020202020204" pitchFamily="34" charset="0"/>
            </a:endParaRPr>
          </a:p>
          <a:p>
            <a:pPr marL="285750" indent="-285750">
              <a:buFont typeface="Arial" panose="020B0604020202020204" pitchFamily="34" charset="0"/>
              <a:buChar char="•"/>
            </a:pPr>
            <a:r>
              <a:rPr lang="en-GB" sz="1300" dirty="0">
                <a:solidFill>
                  <a:srgbClr val="666666"/>
                </a:solidFill>
                <a:cs typeface="Arial" panose="020B0604020202020204" pitchFamily="34" charset="0"/>
              </a:rPr>
              <a:t>Stability Option – select Standard</a:t>
            </a:r>
            <a:br>
              <a:rPr lang="en-GB" sz="1300" dirty="0">
                <a:solidFill>
                  <a:srgbClr val="666666"/>
                </a:solidFill>
                <a:cs typeface="Arial" panose="020B0604020202020204" pitchFamily="34" charset="0"/>
              </a:rPr>
            </a:br>
            <a:endParaRPr lang="en-GB" sz="1300" dirty="0">
              <a:solidFill>
                <a:srgbClr val="666666"/>
              </a:solidFill>
              <a:cs typeface="Arial" panose="020B0604020202020204" pitchFamily="34" charset="0"/>
            </a:endParaRPr>
          </a:p>
          <a:p>
            <a:pPr marL="285750" indent="-285750">
              <a:buFont typeface="Arial" panose="020B0604020202020204" pitchFamily="34" charset="0"/>
              <a:buChar char="•"/>
            </a:pPr>
            <a:r>
              <a:rPr lang="en-GB" sz="1300" dirty="0">
                <a:solidFill>
                  <a:srgbClr val="666666"/>
                </a:solidFill>
                <a:cs typeface="Arial" panose="020B0604020202020204" pitchFamily="34" charset="0"/>
              </a:rPr>
              <a:t>Do you require Interleaving – select the interleaving option if required.</a:t>
            </a:r>
            <a:br>
              <a:rPr lang="en-GB" sz="1300" dirty="0">
                <a:solidFill>
                  <a:srgbClr val="666666"/>
                </a:solidFill>
                <a:cs typeface="Arial" panose="020B0604020202020204" pitchFamily="34" charset="0"/>
              </a:rPr>
            </a:br>
            <a:r>
              <a:rPr lang="en-GB" sz="1300" dirty="0">
                <a:solidFill>
                  <a:srgbClr val="666666"/>
                </a:solidFill>
                <a:cs typeface="Arial" panose="020B0604020202020204" pitchFamily="34" charset="0"/>
              </a:rPr>
              <a:t> </a:t>
            </a:r>
          </a:p>
          <a:p>
            <a:pPr marL="285750" indent="-285750">
              <a:buFont typeface="Arial" panose="020B0604020202020204" pitchFamily="34" charset="0"/>
              <a:buChar char="•"/>
            </a:pPr>
            <a:r>
              <a:rPr lang="en-GB" sz="1300" dirty="0">
                <a:solidFill>
                  <a:srgbClr val="666666"/>
                </a:solidFill>
                <a:latin typeface="+mn-lt"/>
                <a:cs typeface="Arial" panose="020B0604020202020204" pitchFamily="34" charset="0"/>
              </a:rPr>
              <a:t>Click on ‘</a:t>
            </a:r>
            <a:r>
              <a:rPr lang="en-GB" sz="1300" dirty="0">
                <a:solidFill>
                  <a:srgbClr val="666666"/>
                </a:solidFill>
                <a:cs typeface="Arial" panose="020B0604020202020204" pitchFamily="34" charset="0"/>
              </a:rPr>
              <a:t>Next’</a:t>
            </a:r>
            <a:endParaRPr lang="en-GB" sz="1300" dirty="0">
              <a:solidFill>
                <a:srgbClr val="666666"/>
              </a:solidFill>
              <a:latin typeface="+mn-lt"/>
              <a:cs typeface="Arial" panose="020B0604020202020204" pitchFamily="34" charset="0"/>
            </a:endParaRPr>
          </a:p>
          <a:p>
            <a:pPr>
              <a:spcBef>
                <a:spcPts val="1200"/>
              </a:spcBef>
            </a:pPr>
            <a:endParaRPr lang="en-GB" sz="1300" dirty="0">
              <a:latin typeface="+mn-lt"/>
              <a:cs typeface="Arial" panose="020B0604020202020204" pitchFamily="34" charset="0"/>
            </a:endParaRPr>
          </a:p>
          <a:p>
            <a:pPr marL="0" indent="0">
              <a:buNone/>
            </a:pPr>
            <a:endParaRPr lang="en-GB" sz="1300" dirty="0">
              <a:latin typeface="+mn-lt"/>
              <a:cs typeface="Arial" panose="020B0604020202020204" pitchFamily="34" charset="0"/>
            </a:endParaRPr>
          </a:p>
        </p:txBody>
      </p:sp>
      <p:sp>
        <p:nvSpPr>
          <p:cNvPr id="14" name="Title 1">
            <a:extLst>
              <a:ext uri="{FF2B5EF4-FFF2-40B4-BE49-F238E27FC236}">
                <a16:creationId xmlns:a16="http://schemas.microsoft.com/office/drawing/2014/main" id="{D1531B94-820E-47C7-9413-747C6A15FEBB}"/>
              </a:ext>
            </a:extLst>
          </p:cNvPr>
          <p:cNvSpPr>
            <a:spLocks noGrp="1"/>
          </p:cNvSpPr>
          <p:nvPr>
            <p:ph type="title"/>
          </p:nvPr>
        </p:nvSpPr>
        <p:spPr>
          <a:xfrm>
            <a:off x="357665" y="251917"/>
            <a:ext cx="7018604" cy="731731"/>
          </a:xfrm>
        </p:spPr>
        <p:txBody>
          <a:bodyPr/>
          <a:lstStyle/>
          <a:p>
            <a:r>
              <a:rPr lang="en-US" dirty="0"/>
              <a:t>How To Place </a:t>
            </a:r>
            <a:r>
              <a:rPr lang="en-GB" dirty="0"/>
              <a:t>ADSL/ADSL2+ Provide Order</a:t>
            </a:r>
          </a:p>
        </p:txBody>
      </p:sp>
      <p:pic>
        <p:nvPicPr>
          <p:cNvPr id="6" name="Picture 5">
            <a:extLst>
              <a:ext uri="{FF2B5EF4-FFF2-40B4-BE49-F238E27FC236}">
                <a16:creationId xmlns:a16="http://schemas.microsoft.com/office/drawing/2014/main" id="{AA7C71EF-FD70-4337-84B0-D27D277CF7DE}"/>
              </a:ext>
            </a:extLst>
          </p:cNvPr>
          <p:cNvPicPr>
            <a:picLocks noChangeAspect="1"/>
          </p:cNvPicPr>
          <p:nvPr/>
        </p:nvPicPr>
        <p:blipFill>
          <a:blip r:embed="rId2"/>
          <a:stretch>
            <a:fillRect/>
          </a:stretch>
        </p:blipFill>
        <p:spPr>
          <a:xfrm>
            <a:off x="6091011" y="1270915"/>
            <a:ext cx="5749754" cy="4309594"/>
          </a:xfrm>
          <a:prstGeom prst="rect">
            <a:avLst/>
          </a:prstGeom>
        </p:spPr>
      </p:pic>
      <p:sp>
        <p:nvSpPr>
          <p:cNvPr id="19" name="Rectangle 18">
            <a:extLst>
              <a:ext uri="{FF2B5EF4-FFF2-40B4-BE49-F238E27FC236}">
                <a16:creationId xmlns:a16="http://schemas.microsoft.com/office/drawing/2014/main" id="{EFF8898A-5304-4E8B-8512-1A492D8275BD}"/>
              </a:ext>
            </a:extLst>
          </p:cNvPr>
          <p:cNvSpPr/>
          <p:nvPr/>
        </p:nvSpPr>
        <p:spPr>
          <a:xfrm>
            <a:off x="7736309" y="2484165"/>
            <a:ext cx="2592288"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8C0F741-1CB5-47AA-914F-6431E2D46F6B}"/>
              </a:ext>
            </a:extLst>
          </p:cNvPr>
          <p:cNvSpPr/>
          <p:nvPr/>
        </p:nvSpPr>
        <p:spPr>
          <a:xfrm>
            <a:off x="11105718" y="4611747"/>
            <a:ext cx="705403"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82A2E0A-A2AC-4314-B4F2-540A51850F66}"/>
              </a:ext>
            </a:extLst>
          </p:cNvPr>
          <p:cNvSpPr/>
          <p:nvPr/>
        </p:nvSpPr>
        <p:spPr>
          <a:xfrm>
            <a:off x="7736309" y="3848972"/>
            <a:ext cx="2592288"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2217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22</a:t>
            </a:fld>
            <a:endParaRPr lang="en-GB"/>
          </a:p>
        </p:txBody>
      </p:sp>
      <p:sp>
        <p:nvSpPr>
          <p:cNvPr id="8" name="Title 1">
            <a:extLst>
              <a:ext uri="{FF2B5EF4-FFF2-40B4-BE49-F238E27FC236}">
                <a16:creationId xmlns:a16="http://schemas.microsoft.com/office/drawing/2014/main" id="{6E8601C1-F6B2-4D3F-953F-4EB0FE2EF3AF}"/>
              </a:ext>
            </a:extLst>
          </p:cNvPr>
          <p:cNvSpPr>
            <a:spLocks noGrp="1"/>
          </p:cNvSpPr>
          <p:nvPr>
            <p:ph type="title"/>
          </p:nvPr>
        </p:nvSpPr>
        <p:spPr>
          <a:xfrm>
            <a:off x="357665" y="251918"/>
            <a:ext cx="7018604" cy="720080"/>
          </a:xfrm>
        </p:spPr>
        <p:txBody>
          <a:bodyPr/>
          <a:lstStyle/>
          <a:p>
            <a:r>
              <a:rPr lang="en-US" dirty="0"/>
              <a:t>How To Place </a:t>
            </a:r>
            <a:r>
              <a:rPr lang="en-GB" dirty="0"/>
              <a:t>ADSL/ADSL2+ Provide Order</a:t>
            </a:r>
          </a:p>
        </p:txBody>
      </p:sp>
      <p:pic>
        <p:nvPicPr>
          <p:cNvPr id="9" name="Picture 8">
            <a:extLst>
              <a:ext uri="{FF2B5EF4-FFF2-40B4-BE49-F238E27FC236}">
                <a16:creationId xmlns:a16="http://schemas.microsoft.com/office/drawing/2014/main" id="{7DA8A639-A81C-480B-B6F0-EF45DE79A208}"/>
              </a:ext>
            </a:extLst>
          </p:cNvPr>
          <p:cNvPicPr>
            <a:picLocks noChangeAspect="1"/>
          </p:cNvPicPr>
          <p:nvPr/>
        </p:nvPicPr>
        <p:blipFill>
          <a:blip r:embed="rId2"/>
          <a:stretch>
            <a:fillRect/>
          </a:stretch>
        </p:blipFill>
        <p:spPr>
          <a:xfrm>
            <a:off x="6074230" y="1270915"/>
            <a:ext cx="5771900" cy="4309594"/>
          </a:xfrm>
          <a:prstGeom prst="rect">
            <a:avLst/>
          </a:prstGeom>
        </p:spPr>
      </p:pic>
      <p:sp>
        <p:nvSpPr>
          <p:cNvPr id="11" name="Rectangle 10">
            <a:extLst>
              <a:ext uri="{FF2B5EF4-FFF2-40B4-BE49-F238E27FC236}">
                <a16:creationId xmlns:a16="http://schemas.microsoft.com/office/drawing/2014/main" id="{463F63E7-C342-406B-8F49-552EF0F2E9FA}"/>
              </a:ext>
            </a:extLst>
          </p:cNvPr>
          <p:cNvSpPr/>
          <p:nvPr/>
        </p:nvSpPr>
        <p:spPr>
          <a:xfrm>
            <a:off x="9547395" y="2174361"/>
            <a:ext cx="2160240"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F751E84-1CA0-4104-BCD3-4EDF43184881}"/>
              </a:ext>
            </a:extLst>
          </p:cNvPr>
          <p:cNvSpPr/>
          <p:nvPr/>
        </p:nvSpPr>
        <p:spPr>
          <a:xfrm>
            <a:off x="9032453" y="3658066"/>
            <a:ext cx="864096" cy="3382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F58ECCA-FC03-41A9-BC1E-4374AFCF5B7F}"/>
              </a:ext>
            </a:extLst>
          </p:cNvPr>
          <p:cNvSpPr/>
          <p:nvPr/>
        </p:nvSpPr>
        <p:spPr>
          <a:xfrm>
            <a:off x="11070448" y="5004445"/>
            <a:ext cx="797453"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2">
            <a:extLst>
              <a:ext uri="{FF2B5EF4-FFF2-40B4-BE49-F238E27FC236}">
                <a16:creationId xmlns:a16="http://schemas.microsoft.com/office/drawing/2014/main" id="{13043700-571B-411B-B54F-BA05AE909012}"/>
              </a:ext>
            </a:extLst>
          </p:cNvPr>
          <p:cNvSpPr txBox="1">
            <a:spLocks/>
          </p:cNvSpPr>
          <p:nvPr/>
        </p:nvSpPr>
        <p:spPr>
          <a:xfrm>
            <a:off x="330371" y="1270915"/>
            <a:ext cx="5029674" cy="4982990"/>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0" indent="0">
              <a:buNone/>
            </a:pPr>
            <a:r>
              <a:rPr lang="en-GB" sz="1300" b="1" dirty="0">
                <a:solidFill>
                  <a:srgbClr val="E60050"/>
                </a:solidFill>
                <a:latin typeface="+mn-lt"/>
                <a:cs typeface="Arial" panose="020B0604020202020204" pitchFamily="34" charset="0"/>
              </a:rPr>
              <a:t>Step 10: Order Summary</a:t>
            </a:r>
          </a:p>
          <a:p>
            <a:pPr marL="0" indent="0">
              <a:buNone/>
            </a:pPr>
            <a:endParaRPr lang="en-GB" sz="1300" b="1" dirty="0">
              <a:solidFill>
                <a:srgbClr val="FF3399"/>
              </a:solidFill>
              <a:cs typeface="Arial" panose="020B0604020202020204" pitchFamily="34" charset="0"/>
            </a:endParaRPr>
          </a:p>
          <a:p>
            <a:pPr marL="0" indent="0">
              <a:buNone/>
            </a:pPr>
            <a:r>
              <a:rPr lang="en-GB" sz="1300" dirty="0">
                <a:solidFill>
                  <a:srgbClr val="666666"/>
                </a:solidFill>
                <a:latin typeface="+mn-lt"/>
                <a:cs typeface="Arial" panose="020B0604020202020204" pitchFamily="34" charset="0"/>
              </a:rPr>
              <a:t>Your order is summarised confirming the selected CRD and the costs. </a:t>
            </a:r>
          </a:p>
          <a:p>
            <a:pPr marL="0" indent="0">
              <a:buFont typeface="Arial"/>
              <a:buNone/>
            </a:pPr>
            <a:endParaRPr lang="en-GB" sz="1300" dirty="0">
              <a:solidFill>
                <a:srgbClr val="666666"/>
              </a:solidFill>
              <a:latin typeface="+mn-lt"/>
              <a:cs typeface="Arial" panose="020B0604020202020204" pitchFamily="34" charset="0"/>
            </a:endParaRPr>
          </a:p>
          <a:p>
            <a:pPr marL="0" indent="0">
              <a:buFont typeface="Arial"/>
              <a:buNone/>
            </a:pPr>
            <a:r>
              <a:rPr lang="en-GB" sz="1300" dirty="0">
                <a:solidFill>
                  <a:srgbClr val="666666"/>
                </a:solidFill>
                <a:latin typeface="+mn-lt"/>
                <a:cs typeface="Arial" panose="020B0604020202020204" pitchFamily="34" charset="0"/>
              </a:rPr>
              <a:t>When you are happy, select ‘Next’</a:t>
            </a:r>
          </a:p>
          <a:p>
            <a:pPr>
              <a:spcBef>
                <a:spcPts val="1200"/>
              </a:spcBef>
            </a:pPr>
            <a:endParaRPr lang="en-GB" sz="1300" dirty="0">
              <a:latin typeface="+mn-lt"/>
              <a:cs typeface="Arial" panose="020B0604020202020204" pitchFamily="34" charset="0"/>
            </a:endParaRPr>
          </a:p>
          <a:p>
            <a:pPr marL="0" indent="0">
              <a:buNone/>
            </a:pPr>
            <a:endParaRPr lang="en-GB" sz="1300" dirty="0">
              <a:latin typeface="+mn-lt"/>
              <a:cs typeface="Arial" panose="020B0604020202020204" pitchFamily="34" charset="0"/>
            </a:endParaRPr>
          </a:p>
        </p:txBody>
      </p:sp>
    </p:spTree>
    <p:extLst>
      <p:ext uri="{BB962C8B-B14F-4D97-AF65-F5344CB8AC3E}">
        <p14:creationId xmlns:p14="http://schemas.microsoft.com/office/powerpoint/2010/main" val="2178680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23</a:t>
            </a:fld>
            <a:endParaRPr lang="en-GB"/>
          </a:p>
        </p:txBody>
      </p:sp>
      <p:sp>
        <p:nvSpPr>
          <p:cNvPr id="8" name="Title 1">
            <a:extLst>
              <a:ext uri="{FF2B5EF4-FFF2-40B4-BE49-F238E27FC236}">
                <a16:creationId xmlns:a16="http://schemas.microsoft.com/office/drawing/2014/main" id="{6E8601C1-F6B2-4D3F-953F-4EB0FE2EF3AF}"/>
              </a:ext>
            </a:extLst>
          </p:cNvPr>
          <p:cNvSpPr>
            <a:spLocks noGrp="1"/>
          </p:cNvSpPr>
          <p:nvPr>
            <p:ph type="title"/>
          </p:nvPr>
        </p:nvSpPr>
        <p:spPr>
          <a:xfrm>
            <a:off x="357665" y="251917"/>
            <a:ext cx="7018604" cy="1368083"/>
          </a:xfrm>
        </p:spPr>
        <p:txBody>
          <a:bodyPr/>
          <a:lstStyle/>
          <a:p>
            <a:r>
              <a:rPr lang="en-US" dirty="0"/>
              <a:t>How To Place </a:t>
            </a:r>
            <a:r>
              <a:rPr lang="en-GB" dirty="0"/>
              <a:t>ADSL/ADSL2+ Provide Order</a:t>
            </a:r>
          </a:p>
        </p:txBody>
      </p:sp>
      <p:pic>
        <p:nvPicPr>
          <p:cNvPr id="6" name="Picture 5">
            <a:extLst>
              <a:ext uri="{FF2B5EF4-FFF2-40B4-BE49-F238E27FC236}">
                <a16:creationId xmlns:a16="http://schemas.microsoft.com/office/drawing/2014/main" id="{213A8EE1-B336-45FA-9CB8-990BB21E01E5}"/>
              </a:ext>
            </a:extLst>
          </p:cNvPr>
          <p:cNvPicPr>
            <a:picLocks noChangeAspect="1"/>
          </p:cNvPicPr>
          <p:nvPr/>
        </p:nvPicPr>
        <p:blipFill>
          <a:blip r:embed="rId2"/>
          <a:stretch>
            <a:fillRect/>
          </a:stretch>
        </p:blipFill>
        <p:spPr>
          <a:xfrm>
            <a:off x="6080125" y="1260029"/>
            <a:ext cx="5766004" cy="4320480"/>
          </a:xfrm>
          <a:prstGeom prst="rect">
            <a:avLst/>
          </a:prstGeom>
        </p:spPr>
      </p:pic>
      <p:sp>
        <p:nvSpPr>
          <p:cNvPr id="10" name="Rectangle 9">
            <a:extLst>
              <a:ext uri="{FF2B5EF4-FFF2-40B4-BE49-F238E27FC236}">
                <a16:creationId xmlns:a16="http://schemas.microsoft.com/office/drawing/2014/main" id="{FCB13C0D-00D3-4C15-9206-12D56759EF40}"/>
              </a:ext>
            </a:extLst>
          </p:cNvPr>
          <p:cNvSpPr/>
          <p:nvPr/>
        </p:nvSpPr>
        <p:spPr>
          <a:xfrm>
            <a:off x="6086631" y="3252380"/>
            <a:ext cx="652452" cy="3227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D374E34-7B42-48A8-BC51-32851A5190BC}"/>
              </a:ext>
            </a:extLst>
          </p:cNvPr>
          <p:cNvSpPr/>
          <p:nvPr/>
        </p:nvSpPr>
        <p:spPr>
          <a:xfrm>
            <a:off x="6047467" y="3791195"/>
            <a:ext cx="5055810" cy="3227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A3DB194-623F-4A73-9F33-636A2F501796}"/>
              </a:ext>
            </a:extLst>
          </p:cNvPr>
          <p:cNvSpPr/>
          <p:nvPr/>
        </p:nvSpPr>
        <p:spPr>
          <a:xfrm>
            <a:off x="6080125" y="4524456"/>
            <a:ext cx="864096" cy="3227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36B3907-93A9-44C8-BE14-6AE9BF94220B}"/>
              </a:ext>
            </a:extLst>
          </p:cNvPr>
          <p:cNvSpPr/>
          <p:nvPr/>
        </p:nvSpPr>
        <p:spPr>
          <a:xfrm>
            <a:off x="11125911" y="5251489"/>
            <a:ext cx="717697" cy="3227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a:extLst>
              <a:ext uri="{FF2B5EF4-FFF2-40B4-BE49-F238E27FC236}">
                <a16:creationId xmlns:a16="http://schemas.microsoft.com/office/drawing/2014/main" id="{BFB17703-A4BF-4CA2-BFE4-8AA35043905D}"/>
              </a:ext>
            </a:extLst>
          </p:cNvPr>
          <p:cNvSpPr txBox="1">
            <a:spLocks/>
          </p:cNvSpPr>
          <p:nvPr/>
        </p:nvSpPr>
        <p:spPr>
          <a:xfrm>
            <a:off x="330371" y="1270915"/>
            <a:ext cx="5029674" cy="4982990"/>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0" indent="0">
              <a:buNone/>
            </a:pPr>
            <a:r>
              <a:rPr lang="en-GB" sz="1300" b="1" dirty="0">
                <a:solidFill>
                  <a:srgbClr val="E60050"/>
                </a:solidFill>
                <a:latin typeface="+mn-lt"/>
                <a:cs typeface="Arial" panose="020B0604020202020204" pitchFamily="34" charset="0"/>
              </a:rPr>
              <a:t>Step 11: Order Contacts</a:t>
            </a:r>
          </a:p>
          <a:p>
            <a:pPr marL="0" indent="0">
              <a:buNone/>
            </a:pPr>
            <a:endParaRPr lang="en-GB" sz="1300" b="1" dirty="0">
              <a:solidFill>
                <a:srgbClr val="FF3399"/>
              </a:solidFill>
              <a:cs typeface="Arial" panose="020B0604020202020204" pitchFamily="34" charset="0"/>
            </a:endParaRPr>
          </a:p>
          <a:p>
            <a:pPr marL="0" indent="0">
              <a:buNone/>
            </a:pPr>
            <a:r>
              <a:rPr lang="en-GB" sz="1300" dirty="0">
                <a:solidFill>
                  <a:srgbClr val="666666"/>
                </a:solidFill>
                <a:latin typeface="+mn-lt"/>
                <a:cs typeface="Arial" panose="020B0604020202020204" pitchFamily="34" charset="0"/>
              </a:rPr>
              <a:t>You can now add the details of who you want to be kept up-to-date on the progress of the order. </a:t>
            </a:r>
          </a:p>
          <a:p>
            <a:pPr marL="0" indent="0">
              <a:buNone/>
            </a:pPr>
            <a:endParaRPr lang="en-GB" sz="1300" dirty="0">
              <a:solidFill>
                <a:srgbClr val="666666"/>
              </a:solidFill>
              <a:cs typeface="Arial" panose="020B0604020202020204" pitchFamily="34" charset="0"/>
            </a:endParaRPr>
          </a:p>
          <a:p>
            <a:pPr marL="285750" indent="-285750">
              <a:buFont typeface="Arial" panose="020B0604020202020204" pitchFamily="34" charset="0"/>
              <a:buChar char="•"/>
            </a:pPr>
            <a:r>
              <a:rPr lang="en-GB" sz="1300" dirty="0">
                <a:solidFill>
                  <a:srgbClr val="666666"/>
                </a:solidFill>
                <a:latin typeface="+mn-lt"/>
                <a:cs typeface="Arial" panose="020B0604020202020204" pitchFamily="34" charset="0"/>
              </a:rPr>
              <a:t>Your details will be automatically populated from your BTWholesale.com account details. You can edit these if needed. </a:t>
            </a:r>
            <a:br>
              <a:rPr lang="en-GB" sz="1300" dirty="0">
                <a:solidFill>
                  <a:srgbClr val="666666"/>
                </a:solidFill>
                <a:latin typeface="+mn-lt"/>
                <a:cs typeface="Arial" panose="020B0604020202020204" pitchFamily="34" charset="0"/>
              </a:rPr>
            </a:br>
            <a:endParaRPr lang="en-GB" sz="1300" dirty="0">
              <a:solidFill>
                <a:srgbClr val="666666"/>
              </a:solidFill>
              <a:latin typeface="+mn-lt"/>
              <a:cs typeface="Arial" panose="020B0604020202020204" pitchFamily="34" charset="0"/>
            </a:endParaRPr>
          </a:p>
          <a:p>
            <a:pPr marL="285750" indent="-285750">
              <a:buFont typeface="Arial" panose="020B0604020202020204" pitchFamily="34" charset="0"/>
              <a:buChar char="•"/>
            </a:pPr>
            <a:r>
              <a:rPr lang="en-GB" sz="1300" dirty="0">
                <a:solidFill>
                  <a:srgbClr val="666666"/>
                </a:solidFill>
                <a:latin typeface="+mn-lt"/>
                <a:cs typeface="Arial" panose="020B0604020202020204" pitchFamily="34" charset="0"/>
              </a:rPr>
              <a:t>You can also add any additional contacts. </a:t>
            </a:r>
            <a:br>
              <a:rPr lang="en-GB" sz="1300" dirty="0">
                <a:solidFill>
                  <a:srgbClr val="666666"/>
                </a:solidFill>
                <a:latin typeface="+mn-lt"/>
                <a:cs typeface="Arial" panose="020B0604020202020204" pitchFamily="34" charset="0"/>
              </a:rPr>
            </a:br>
            <a:endParaRPr lang="en-GB" sz="1300" dirty="0">
              <a:solidFill>
                <a:srgbClr val="666666"/>
              </a:solidFill>
              <a:latin typeface="+mn-lt"/>
              <a:cs typeface="Arial" panose="020B0604020202020204" pitchFamily="34" charset="0"/>
            </a:endParaRPr>
          </a:p>
          <a:p>
            <a:pPr marL="285750" indent="-285750">
              <a:buFont typeface="Arial" panose="020B0604020202020204" pitchFamily="34" charset="0"/>
              <a:buChar char="•"/>
            </a:pPr>
            <a:r>
              <a:rPr lang="en-GB" sz="1300" dirty="0">
                <a:solidFill>
                  <a:srgbClr val="666666"/>
                </a:solidFill>
                <a:latin typeface="+mn-lt"/>
                <a:cs typeface="Arial" panose="020B0604020202020204" pitchFamily="34" charset="0"/>
              </a:rPr>
              <a:t>You can also choose how you want to be updated; Email, Online Tracking or Critical emails only. </a:t>
            </a:r>
            <a:br>
              <a:rPr lang="en-GB" sz="1300" dirty="0">
                <a:solidFill>
                  <a:srgbClr val="666666"/>
                </a:solidFill>
                <a:latin typeface="+mn-lt"/>
                <a:cs typeface="Arial" panose="020B0604020202020204" pitchFamily="34" charset="0"/>
              </a:rPr>
            </a:br>
            <a:endParaRPr lang="en-GB" sz="1300" dirty="0">
              <a:solidFill>
                <a:srgbClr val="666666"/>
              </a:solidFill>
              <a:latin typeface="+mn-lt"/>
              <a:cs typeface="Arial" panose="020B0604020202020204" pitchFamily="34" charset="0"/>
            </a:endParaRPr>
          </a:p>
          <a:p>
            <a:pPr marL="285750" indent="-285750">
              <a:buFont typeface="Arial" panose="020B0604020202020204" pitchFamily="34" charset="0"/>
              <a:buChar char="•"/>
            </a:pPr>
            <a:r>
              <a:rPr lang="en-GB" sz="1300" dirty="0">
                <a:solidFill>
                  <a:srgbClr val="666666"/>
                </a:solidFill>
                <a:latin typeface="+mn-lt"/>
                <a:cs typeface="Arial" panose="020B0604020202020204" pitchFamily="34" charset="0"/>
              </a:rPr>
              <a:t>Click on ‘Next’ </a:t>
            </a:r>
          </a:p>
          <a:p>
            <a:pPr>
              <a:spcBef>
                <a:spcPts val="1200"/>
              </a:spcBef>
            </a:pPr>
            <a:endParaRPr lang="en-GB" sz="1300" dirty="0">
              <a:latin typeface="+mn-lt"/>
              <a:cs typeface="Arial" panose="020B0604020202020204" pitchFamily="34" charset="0"/>
            </a:endParaRPr>
          </a:p>
          <a:p>
            <a:pPr marL="0" indent="0">
              <a:buNone/>
            </a:pPr>
            <a:endParaRPr lang="en-GB" sz="1300" dirty="0">
              <a:latin typeface="+mn-lt"/>
              <a:cs typeface="Arial" panose="020B0604020202020204" pitchFamily="34" charset="0"/>
            </a:endParaRPr>
          </a:p>
        </p:txBody>
      </p:sp>
    </p:spTree>
    <p:extLst>
      <p:ext uri="{BB962C8B-B14F-4D97-AF65-F5344CB8AC3E}">
        <p14:creationId xmlns:p14="http://schemas.microsoft.com/office/powerpoint/2010/main" val="2501298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24</a:t>
            </a:fld>
            <a:endParaRPr lang="en-GB"/>
          </a:p>
        </p:txBody>
      </p:sp>
      <p:sp>
        <p:nvSpPr>
          <p:cNvPr id="6" name="Slide Number Placeholder 4"/>
          <p:cNvSpPr txBox="1">
            <a:spLocks/>
          </p:cNvSpPr>
          <p:nvPr/>
        </p:nvSpPr>
        <p:spPr>
          <a:xfrm>
            <a:off x="504000" y="6229346"/>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24</a:t>
            </a:fld>
            <a:endParaRPr lang="en-GB"/>
          </a:p>
        </p:txBody>
      </p:sp>
      <p:sp>
        <p:nvSpPr>
          <p:cNvPr id="11" name="Title 1">
            <a:extLst>
              <a:ext uri="{FF2B5EF4-FFF2-40B4-BE49-F238E27FC236}">
                <a16:creationId xmlns:a16="http://schemas.microsoft.com/office/drawing/2014/main" id="{DF7A1AF6-3D9F-4E6E-BFA7-F94B2B8BB558}"/>
              </a:ext>
            </a:extLst>
          </p:cNvPr>
          <p:cNvSpPr>
            <a:spLocks noGrp="1"/>
          </p:cNvSpPr>
          <p:nvPr>
            <p:ph type="title"/>
          </p:nvPr>
        </p:nvSpPr>
        <p:spPr>
          <a:xfrm>
            <a:off x="357665" y="251917"/>
            <a:ext cx="7018604" cy="1368083"/>
          </a:xfrm>
        </p:spPr>
        <p:txBody>
          <a:bodyPr/>
          <a:lstStyle/>
          <a:p>
            <a:r>
              <a:rPr lang="en-US" dirty="0"/>
              <a:t>How To Place </a:t>
            </a:r>
            <a:r>
              <a:rPr lang="en-GB" dirty="0"/>
              <a:t>ADSL/ADSL2+ Provide Order</a:t>
            </a:r>
          </a:p>
        </p:txBody>
      </p:sp>
      <p:pic>
        <p:nvPicPr>
          <p:cNvPr id="14" name="Picture 13">
            <a:extLst>
              <a:ext uri="{FF2B5EF4-FFF2-40B4-BE49-F238E27FC236}">
                <a16:creationId xmlns:a16="http://schemas.microsoft.com/office/drawing/2014/main" id="{6A705F6A-F833-45C7-9A58-E49D92261A9E}"/>
              </a:ext>
            </a:extLst>
          </p:cNvPr>
          <p:cNvPicPr>
            <a:picLocks noChangeAspect="1"/>
          </p:cNvPicPr>
          <p:nvPr/>
        </p:nvPicPr>
        <p:blipFill>
          <a:blip r:embed="rId2"/>
          <a:stretch>
            <a:fillRect/>
          </a:stretch>
        </p:blipFill>
        <p:spPr>
          <a:xfrm>
            <a:off x="6080126" y="1260029"/>
            <a:ext cx="5766004" cy="4320480"/>
          </a:xfrm>
          <a:prstGeom prst="rect">
            <a:avLst/>
          </a:prstGeom>
        </p:spPr>
      </p:pic>
      <p:sp>
        <p:nvSpPr>
          <p:cNvPr id="15" name="Rectangle 14">
            <a:extLst>
              <a:ext uri="{FF2B5EF4-FFF2-40B4-BE49-F238E27FC236}">
                <a16:creationId xmlns:a16="http://schemas.microsoft.com/office/drawing/2014/main" id="{03FEC3DE-6CB3-4EC9-B5ED-336B2FC000BE}"/>
              </a:ext>
            </a:extLst>
          </p:cNvPr>
          <p:cNvSpPr/>
          <p:nvPr/>
        </p:nvSpPr>
        <p:spPr>
          <a:xfrm>
            <a:off x="6080125" y="3715841"/>
            <a:ext cx="5800841" cy="2804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B0B1C681-8EF1-4976-804C-724738CDE6F8}"/>
              </a:ext>
            </a:extLst>
          </p:cNvPr>
          <p:cNvSpPr/>
          <p:nvPr/>
        </p:nvSpPr>
        <p:spPr>
          <a:xfrm>
            <a:off x="6656189" y="4356373"/>
            <a:ext cx="4248472" cy="72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2">
            <a:extLst>
              <a:ext uri="{FF2B5EF4-FFF2-40B4-BE49-F238E27FC236}">
                <a16:creationId xmlns:a16="http://schemas.microsoft.com/office/drawing/2014/main" id="{D6CC73BF-F91A-4198-8D6A-4D5C7FD0D4F3}"/>
              </a:ext>
            </a:extLst>
          </p:cNvPr>
          <p:cNvSpPr txBox="1">
            <a:spLocks/>
          </p:cNvSpPr>
          <p:nvPr/>
        </p:nvSpPr>
        <p:spPr>
          <a:xfrm>
            <a:off x="330371" y="1270915"/>
            <a:ext cx="5029674" cy="4982990"/>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0" indent="0">
              <a:buNone/>
            </a:pPr>
            <a:r>
              <a:rPr lang="en-GB" sz="1300" b="1" dirty="0">
                <a:solidFill>
                  <a:srgbClr val="E60050"/>
                </a:solidFill>
                <a:latin typeface="+mn-lt"/>
                <a:cs typeface="Arial" panose="020B0604020202020204" pitchFamily="34" charset="0"/>
              </a:rPr>
              <a:t>Step 12: Confirmation</a:t>
            </a:r>
          </a:p>
          <a:p>
            <a:pPr marL="0" indent="0">
              <a:buNone/>
            </a:pPr>
            <a:endParaRPr lang="en-GB" sz="1300" b="1" dirty="0">
              <a:solidFill>
                <a:srgbClr val="FF3399"/>
              </a:solidFill>
              <a:cs typeface="Arial" panose="020B0604020202020204" pitchFamily="34" charset="0"/>
            </a:endParaRPr>
          </a:p>
          <a:p>
            <a:pPr marL="0" indent="0">
              <a:buNone/>
            </a:pPr>
            <a:r>
              <a:rPr lang="en-GB" sz="1300" dirty="0">
                <a:solidFill>
                  <a:srgbClr val="666666"/>
                </a:solidFill>
                <a:latin typeface="+mn-lt"/>
                <a:cs typeface="Arial" panose="020B0604020202020204" pitchFamily="34" charset="0"/>
              </a:rPr>
              <a:t>This following summarises your order before submission. You can use the Edit option or the Previous box at the bottom of the page if you need to make any changes. </a:t>
            </a:r>
          </a:p>
          <a:p>
            <a:endParaRPr lang="en-GB" sz="1300" dirty="0">
              <a:solidFill>
                <a:srgbClr val="666666"/>
              </a:solidFill>
              <a:latin typeface="+mn-lt"/>
              <a:cs typeface="Arial" panose="020B0604020202020204" pitchFamily="34" charset="0"/>
            </a:endParaRPr>
          </a:p>
          <a:p>
            <a:pPr>
              <a:spcBef>
                <a:spcPts val="600"/>
              </a:spcBef>
            </a:pPr>
            <a:r>
              <a:rPr lang="en-GB" sz="1300" dirty="0">
                <a:solidFill>
                  <a:srgbClr val="666666"/>
                </a:solidFill>
                <a:latin typeface="+mn-lt"/>
                <a:cs typeface="Arial" panose="020B0604020202020204" pitchFamily="34" charset="0"/>
              </a:rPr>
              <a:t>The following details are confirmed:</a:t>
            </a:r>
            <a:br>
              <a:rPr lang="en-GB" sz="1300" dirty="0">
                <a:solidFill>
                  <a:srgbClr val="666666"/>
                </a:solidFill>
                <a:latin typeface="+mn-lt"/>
                <a:cs typeface="Arial" panose="020B0604020202020204" pitchFamily="34" charset="0"/>
              </a:rPr>
            </a:br>
            <a:endParaRPr lang="en-GB" sz="1300" dirty="0">
              <a:solidFill>
                <a:srgbClr val="666666"/>
              </a:solidFill>
              <a:latin typeface="+mn-lt"/>
              <a:cs typeface="Arial" panose="020B0604020202020204" pitchFamily="34" charset="0"/>
            </a:endParaRPr>
          </a:p>
          <a:p>
            <a:pPr marL="285750" indent="-285750">
              <a:spcBef>
                <a:spcPts val="600"/>
              </a:spcBef>
              <a:buFont typeface="Arial" panose="020B0604020202020204" pitchFamily="34" charset="0"/>
              <a:buChar char="•"/>
            </a:pPr>
            <a:r>
              <a:rPr lang="en-GB" sz="1300" dirty="0">
                <a:solidFill>
                  <a:srgbClr val="666666"/>
                </a:solidFill>
                <a:latin typeface="+mn-lt"/>
                <a:cs typeface="Arial" panose="020B0604020202020204" pitchFamily="34" charset="0"/>
              </a:rPr>
              <a:t>What product you have ordered and the options you have selected. </a:t>
            </a:r>
            <a:br>
              <a:rPr lang="en-GB" sz="1300" dirty="0">
                <a:solidFill>
                  <a:srgbClr val="666666"/>
                </a:solidFill>
                <a:latin typeface="+mn-lt"/>
                <a:cs typeface="Arial" panose="020B0604020202020204" pitchFamily="34" charset="0"/>
              </a:rPr>
            </a:br>
            <a:endParaRPr lang="en-GB" sz="1300" dirty="0">
              <a:solidFill>
                <a:srgbClr val="666666"/>
              </a:solidFill>
              <a:latin typeface="+mn-lt"/>
              <a:cs typeface="Arial" panose="020B0604020202020204" pitchFamily="34" charset="0"/>
            </a:endParaRPr>
          </a:p>
          <a:p>
            <a:pPr marL="285750" indent="-285750">
              <a:spcBef>
                <a:spcPts val="600"/>
              </a:spcBef>
              <a:buFont typeface="Arial" panose="020B0604020202020204" pitchFamily="34" charset="0"/>
              <a:buChar char="•"/>
            </a:pPr>
            <a:r>
              <a:rPr lang="en-GB" sz="1300" dirty="0">
                <a:solidFill>
                  <a:srgbClr val="666666"/>
                </a:solidFill>
                <a:latin typeface="+mn-lt"/>
                <a:cs typeface="Arial" panose="020B0604020202020204" pitchFamily="34" charset="0"/>
              </a:rPr>
              <a:t>The monthly and one off costs</a:t>
            </a:r>
          </a:p>
          <a:p>
            <a:pPr>
              <a:spcBef>
                <a:spcPts val="1200"/>
              </a:spcBef>
            </a:pPr>
            <a:endParaRPr lang="en-GB" sz="1300" dirty="0">
              <a:latin typeface="+mn-lt"/>
              <a:cs typeface="Arial" panose="020B0604020202020204" pitchFamily="34" charset="0"/>
            </a:endParaRPr>
          </a:p>
          <a:p>
            <a:pPr marL="0" indent="0">
              <a:buNone/>
            </a:pPr>
            <a:endParaRPr lang="en-GB" sz="1300" dirty="0">
              <a:latin typeface="+mn-lt"/>
              <a:cs typeface="Arial" panose="020B0604020202020204" pitchFamily="34" charset="0"/>
            </a:endParaRPr>
          </a:p>
        </p:txBody>
      </p:sp>
    </p:spTree>
    <p:extLst>
      <p:ext uri="{BB962C8B-B14F-4D97-AF65-F5344CB8AC3E}">
        <p14:creationId xmlns:p14="http://schemas.microsoft.com/office/powerpoint/2010/main" val="3328307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25</a:t>
            </a:fld>
            <a:endParaRPr lang="en-GB"/>
          </a:p>
        </p:txBody>
      </p:sp>
      <p:sp>
        <p:nvSpPr>
          <p:cNvPr id="6" name="Slide Number Placeholder 4"/>
          <p:cNvSpPr txBox="1">
            <a:spLocks/>
          </p:cNvSpPr>
          <p:nvPr/>
        </p:nvSpPr>
        <p:spPr>
          <a:xfrm>
            <a:off x="504000" y="6229346"/>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25</a:t>
            </a:fld>
            <a:endParaRPr lang="en-GB"/>
          </a:p>
        </p:txBody>
      </p:sp>
      <p:sp>
        <p:nvSpPr>
          <p:cNvPr id="11" name="Title 1">
            <a:extLst>
              <a:ext uri="{FF2B5EF4-FFF2-40B4-BE49-F238E27FC236}">
                <a16:creationId xmlns:a16="http://schemas.microsoft.com/office/drawing/2014/main" id="{DF7A1AF6-3D9F-4E6E-BFA7-F94B2B8BB558}"/>
              </a:ext>
            </a:extLst>
          </p:cNvPr>
          <p:cNvSpPr>
            <a:spLocks noGrp="1"/>
          </p:cNvSpPr>
          <p:nvPr>
            <p:ph type="title"/>
          </p:nvPr>
        </p:nvSpPr>
        <p:spPr>
          <a:xfrm>
            <a:off x="357665" y="251917"/>
            <a:ext cx="7018604" cy="1368083"/>
          </a:xfrm>
        </p:spPr>
        <p:txBody>
          <a:bodyPr/>
          <a:lstStyle/>
          <a:p>
            <a:r>
              <a:rPr lang="en-US" dirty="0"/>
              <a:t>How To Place </a:t>
            </a:r>
            <a:r>
              <a:rPr lang="en-GB" dirty="0"/>
              <a:t>ADSL/ADSL2+ Provide Order</a:t>
            </a:r>
          </a:p>
        </p:txBody>
      </p:sp>
      <p:pic>
        <p:nvPicPr>
          <p:cNvPr id="7" name="Picture 6">
            <a:extLst>
              <a:ext uri="{FF2B5EF4-FFF2-40B4-BE49-F238E27FC236}">
                <a16:creationId xmlns:a16="http://schemas.microsoft.com/office/drawing/2014/main" id="{4B2924F4-E4CE-4407-8AA2-C2B3F00914F7}"/>
              </a:ext>
            </a:extLst>
          </p:cNvPr>
          <p:cNvPicPr>
            <a:picLocks noChangeAspect="1"/>
          </p:cNvPicPr>
          <p:nvPr/>
        </p:nvPicPr>
        <p:blipFill>
          <a:blip r:embed="rId2"/>
          <a:stretch>
            <a:fillRect/>
          </a:stretch>
        </p:blipFill>
        <p:spPr>
          <a:xfrm>
            <a:off x="6080125" y="1278796"/>
            <a:ext cx="5760640" cy="4301713"/>
          </a:xfrm>
          <a:prstGeom prst="rect">
            <a:avLst/>
          </a:prstGeom>
        </p:spPr>
      </p:pic>
      <p:sp>
        <p:nvSpPr>
          <p:cNvPr id="12" name="Rectangle 11">
            <a:extLst>
              <a:ext uri="{FF2B5EF4-FFF2-40B4-BE49-F238E27FC236}">
                <a16:creationId xmlns:a16="http://schemas.microsoft.com/office/drawing/2014/main" id="{01B1C440-BF5C-4F41-A422-7FE6CD728C0F}"/>
              </a:ext>
            </a:extLst>
          </p:cNvPr>
          <p:cNvSpPr/>
          <p:nvPr/>
        </p:nvSpPr>
        <p:spPr>
          <a:xfrm>
            <a:off x="6059111" y="2485483"/>
            <a:ext cx="5760639" cy="3587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9391B43-D87F-45CB-85BB-C877D060D0D9}"/>
              </a:ext>
            </a:extLst>
          </p:cNvPr>
          <p:cNvSpPr/>
          <p:nvPr/>
        </p:nvSpPr>
        <p:spPr>
          <a:xfrm>
            <a:off x="6055799" y="3607829"/>
            <a:ext cx="888422" cy="4866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C2497F-C510-4E7A-A307-AFC612F425C5}"/>
              </a:ext>
            </a:extLst>
          </p:cNvPr>
          <p:cNvSpPr/>
          <p:nvPr/>
        </p:nvSpPr>
        <p:spPr>
          <a:xfrm>
            <a:off x="6042358" y="4535267"/>
            <a:ext cx="3134111" cy="9012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ontent Placeholder 2">
            <a:extLst>
              <a:ext uri="{FF2B5EF4-FFF2-40B4-BE49-F238E27FC236}">
                <a16:creationId xmlns:a16="http://schemas.microsoft.com/office/drawing/2014/main" id="{B9F5B23C-9078-4E1E-963D-E00608D3AF1F}"/>
              </a:ext>
            </a:extLst>
          </p:cNvPr>
          <p:cNvSpPr txBox="1">
            <a:spLocks/>
          </p:cNvSpPr>
          <p:nvPr/>
        </p:nvSpPr>
        <p:spPr>
          <a:xfrm>
            <a:off x="330371" y="1270915"/>
            <a:ext cx="5029674" cy="4982990"/>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0" indent="0">
              <a:buNone/>
            </a:pPr>
            <a:r>
              <a:rPr lang="en-GB" sz="1300" b="1" dirty="0">
                <a:solidFill>
                  <a:srgbClr val="E60050"/>
                </a:solidFill>
                <a:latin typeface="+mn-lt"/>
                <a:cs typeface="Arial" panose="020B0604020202020204" pitchFamily="34" charset="0"/>
              </a:rPr>
              <a:t>Step 12: Confirmation</a:t>
            </a:r>
          </a:p>
          <a:p>
            <a:pPr marL="0" indent="0">
              <a:buNone/>
            </a:pPr>
            <a:endParaRPr lang="en-GB" sz="1300" dirty="0">
              <a:latin typeface="+mn-lt"/>
              <a:cs typeface="Arial" panose="020B0604020202020204" pitchFamily="34" charset="0"/>
            </a:endParaRPr>
          </a:p>
          <a:p>
            <a:pPr marL="285750" indent="-285750">
              <a:spcBef>
                <a:spcPts val="600"/>
              </a:spcBef>
              <a:buFont typeface="Arial" panose="020B0604020202020204" pitchFamily="34" charset="0"/>
              <a:buChar char="•"/>
            </a:pPr>
            <a:r>
              <a:rPr lang="en-GB" sz="1300" dirty="0">
                <a:solidFill>
                  <a:srgbClr val="666666"/>
                </a:solidFill>
                <a:latin typeface="+mn-lt"/>
                <a:cs typeface="Arial" panose="020B0604020202020204" pitchFamily="34" charset="0"/>
              </a:rPr>
              <a:t>Who needs to be kept updated on the progress of the order and how.</a:t>
            </a:r>
            <a:br>
              <a:rPr lang="en-GB" sz="1300" dirty="0">
                <a:solidFill>
                  <a:srgbClr val="666666"/>
                </a:solidFill>
                <a:latin typeface="+mn-lt"/>
                <a:cs typeface="Arial" panose="020B0604020202020204" pitchFamily="34" charset="0"/>
              </a:rPr>
            </a:br>
            <a:endParaRPr lang="en-GB" sz="1300" dirty="0">
              <a:solidFill>
                <a:srgbClr val="666666"/>
              </a:solidFill>
              <a:latin typeface="+mn-lt"/>
              <a:cs typeface="Arial" panose="020B0604020202020204" pitchFamily="34" charset="0"/>
            </a:endParaRPr>
          </a:p>
          <a:p>
            <a:pPr marL="285750" indent="-285750">
              <a:spcBef>
                <a:spcPts val="600"/>
              </a:spcBef>
              <a:buFont typeface="Arial" panose="020B0604020202020204" pitchFamily="34" charset="0"/>
              <a:buChar char="•"/>
            </a:pPr>
            <a:r>
              <a:rPr lang="en-GB" sz="1300" dirty="0">
                <a:solidFill>
                  <a:srgbClr val="666666"/>
                </a:solidFill>
                <a:latin typeface="+mn-lt"/>
                <a:cs typeface="Arial" panose="020B0604020202020204" pitchFamily="34" charset="0"/>
              </a:rPr>
              <a:t>You can also add your own order reference and description</a:t>
            </a:r>
          </a:p>
        </p:txBody>
      </p:sp>
    </p:spTree>
    <p:extLst>
      <p:ext uri="{BB962C8B-B14F-4D97-AF65-F5344CB8AC3E}">
        <p14:creationId xmlns:p14="http://schemas.microsoft.com/office/powerpoint/2010/main" val="1212356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26</a:t>
            </a:fld>
            <a:endParaRPr lang="en-GB"/>
          </a:p>
        </p:txBody>
      </p:sp>
      <p:sp>
        <p:nvSpPr>
          <p:cNvPr id="6" name="Slide Number Placeholder 4"/>
          <p:cNvSpPr txBox="1">
            <a:spLocks/>
          </p:cNvSpPr>
          <p:nvPr/>
        </p:nvSpPr>
        <p:spPr>
          <a:xfrm>
            <a:off x="504000" y="6229346"/>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26</a:t>
            </a:fld>
            <a:endParaRPr lang="en-GB"/>
          </a:p>
        </p:txBody>
      </p:sp>
      <p:sp>
        <p:nvSpPr>
          <p:cNvPr id="11" name="Title 1">
            <a:extLst>
              <a:ext uri="{FF2B5EF4-FFF2-40B4-BE49-F238E27FC236}">
                <a16:creationId xmlns:a16="http://schemas.microsoft.com/office/drawing/2014/main" id="{DF7A1AF6-3D9F-4E6E-BFA7-F94B2B8BB558}"/>
              </a:ext>
            </a:extLst>
          </p:cNvPr>
          <p:cNvSpPr>
            <a:spLocks noGrp="1"/>
          </p:cNvSpPr>
          <p:nvPr>
            <p:ph type="title"/>
          </p:nvPr>
        </p:nvSpPr>
        <p:spPr>
          <a:xfrm>
            <a:off x="357665" y="251917"/>
            <a:ext cx="7018604" cy="1368083"/>
          </a:xfrm>
        </p:spPr>
        <p:txBody>
          <a:bodyPr/>
          <a:lstStyle/>
          <a:p>
            <a:r>
              <a:rPr lang="en-US" dirty="0"/>
              <a:t>How To Place </a:t>
            </a:r>
            <a:r>
              <a:rPr lang="en-GB" dirty="0"/>
              <a:t>ADSL/ADSL2+ Provide Order</a:t>
            </a:r>
          </a:p>
        </p:txBody>
      </p:sp>
      <p:pic>
        <p:nvPicPr>
          <p:cNvPr id="3" name="Picture 2">
            <a:extLst>
              <a:ext uri="{FF2B5EF4-FFF2-40B4-BE49-F238E27FC236}">
                <a16:creationId xmlns:a16="http://schemas.microsoft.com/office/drawing/2014/main" id="{F3F078F8-9EB7-42C1-B8B6-BF2C3C25FA1F}"/>
              </a:ext>
            </a:extLst>
          </p:cNvPr>
          <p:cNvPicPr>
            <a:picLocks noChangeAspect="1"/>
          </p:cNvPicPr>
          <p:nvPr/>
        </p:nvPicPr>
        <p:blipFill>
          <a:blip r:embed="rId2"/>
          <a:stretch>
            <a:fillRect/>
          </a:stretch>
        </p:blipFill>
        <p:spPr>
          <a:xfrm>
            <a:off x="6080125" y="1277607"/>
            <a:ext cx="5766004" cy="4302902"/>
          </a:xfrm>
          <a:prstGeom prst="rect">
            <a:avLst/>
          </a:prstGeom>
        </p:spPr>
      </p:pic>
      <p:sp>
        <p:nvSpPr>
          <p:cNvPr id="14" name="Rectangle 13">
            <a:extLst>
              <a:ext uri="{FF2B5EF4-FFF2-40B4-BE49-F238E27FC236}">
                <a16:creationId xmlns:a16="http://schemas.microsoft.com/office/drawing/2014/main" id="{0F0855F1-2FEB-4779-B6B6-798A66FB992D}"/>
              </a:ext>
            </a:extLst>
          </p:cNvPr>
          <p:cNvSpPr/>
          <p:nvPr/>
        </p:nvSpPr>
        <p:spPr>
          <a:xfrm>
            <a:off x="6058234" y="2637837"/>
            <a:ext cx="2830204" cy="4943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2D51468-ECFB-479E-8FDE-F5E3D7FDA783}"/>
              </a:ext>
            </a:extLst>
          </p:cNvPr>
          <p:cNvSpPr/>
          <p:nvPr/>
        </p:nvSpPr>
        <p:spPr>
          <a:xfrm>
            <a:off x="11075953" y="4422829"/>
            <a:ext cx="763243" cy="4582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ontent Placeholder 2">
            <a:extLst>
              <a:ext uri="{FF2B5EF4-FFF2-40B4-BE49-F238E27FC236}">
                <a16:creationId xmlns:a16="http://schemas.microsoft.com/office/drawing/2014/main" id="{F0A3BD27-955E-4D75-A3F1-98C079DE0038}"/>
              </a:ext>
            </a:extLst>
          </p:cNvPr>
          <p:cNvSpPr txBox="1">
            <a:spLocks/>
          </p:cNvSpPr>
          <p:nvPr/>
        </p:nvSpPr>
        <p:spPr>
          <a:xfrm>
            <a:off x="330371" y="1270915"/>
            <a:ext cx="5029674" cy="4982990"/>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0" indent="0">
              <a:buNone/>
            </a:pPr>
            <a:r>
              <a:rPr lang="en-GB" sz="1300" b="1" dirty="0">
                <a:solidFill>
                  <a:srgbClr val="E60050"/>
                </a:solidFill>
                <a:latin typeface="+mn-lt"/>
                <a:cs typeface="Arial" panose="020B0604020202020204" pitchFamily="34" charset="0"/>
              </a:rPr>
              <a:t>Step 12: Confirmation</a:t>
            </a:r>
          </a:p>
          <a:p>
            <a:pPr marL="0" indent="0">
              <a:buNone/>
            </a:pPr>
            <a:endParaRPr lang="en-GB" sz="1300" dirty="0">
              <a:solidFill>
                <a:srgbClr val="666666"/>
              </a:solidFill>
              <a:latin typeface="+mn-lt"/>
              <a:cs typeface="Arial" panose="020B0604020202020204" pitchFamily="34" charset="0"/>
            </a:endParaRPr>
          </a:p>
          <a:p>
            <a:pPr marL="285750" indent="-285750">
              <a:spcBef>
                <a:spcPts val="600"/>
              </a:spcBef>
              <a:buFont typeface="Arial" panose="020B0604020202020204" pitchFamily="34" charset="0"/>
              <a:buChar char="•"/>
            </a:pPr>
            <a:r>
              <a:rPr lang="en-GB" sz="1300" dirty="0">
                <a:solidFill>
                  <a:srgbClr val="666666"/>
                </a:solidFill>
                <a:latin typeface="+mn-lt"/>
                <a:cs typeface="Arial" panose="020B0604020202020204" pitchFamily="34" charset="0"/>
              </a:rPr>
              <a:t>Select the tick box to accept the Terms and Conditions.</a:t>
            </a:r>
            <a:br>
              <a:rPr lang="en-GB" sz="1300" dirty="0">
                <a:solidFill>
                  <a:srgbClr val="666666"/>
                </a:solidFill>
                <a:latin typeface="+mn-lt"/>
                <a:cs typeface="Arial" panose="020B0604020202020204" pitchFamily="34" charset="0"/>
              </a:rPr>
            </a:br>
            <a:endParaRPr lang="en-GB" sz="1300" dirty="0">
              <a:solidFill>
                <a:srgbClr val="666666"/>
              </a:solidFill>
              <a:latin typeface="+mn-lt"/>
              <a:cs typeface="Arial" panose="020B0604020202020204" pitchFamily="34" charset="0"/>
            </a:endParaRPr>
          </a:p>
          <a:p>
            <a:pPr marL="285750" indent="-285750">
              <a:spcBef>
                <a:spcPts val="600"/>
              </a:spcBef>
              <a:buFont typeface="Arial" panose="020B0604020202020204" pitchFamily="34" charset="0"/>
              <a:buChar char="•"/>
            </a:pPr>
            <a:r>
              <a:rPr lang="en-GB" sz="1300" dirty="0">
                <a:solidFill>
                  <a:srgbClr val="666666"/>
                </a:solidFill>
                <a:latin typeface="+mn-lt"/>
                <a:cs typeface="Arial" panose="020B0604020202020204" pitchFamily="34" charset="0"/>
              </a:rPr>
              <a:t>Select ‘Place order’</a:t>
            </a:r>
          </a:p>
        </p:txBody>
      </p:sp>
    </p:spTree>
    <p:extLst>
      <p:ext uri="{BB962C8B-B14F-4D97-AF65-F5344CB8AC3E}">
        <p14:creationId xmlns:p14="http://schemas.microsoft.com/office/powerpoint/2010/main" val="1027902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27</a:t>
            </a:fld>
            <a:endParaRPr lang="en-GB"/>
          </a:p>
        </p:txBody>
      </p:sp>
      <p:sp>
        <p:nvSpPr>
          <p:cNvPr id="6" name="Slide Number Placeholder 4"/>
          <p:cNvSpPr txBox="1">
            <a:spLocks/>
          </p:cNvSpPr>
          <p:nvPr/>
        </p:nvSpPr>
        <p:spPr>
          <a:xfrm>
            <a:off x="504000" y="6229346"/>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27</a:t>
            </a:fld>
            <a:endParaRPr lang="en-GB"/>
          </a:p>
        </p:txBody>
      </p:sp>
      <p:sp>
        <p:nvSpPr>
          <p:cNvPr id="9" name="Title 1">
            <a:extLst>
              <a:ext uri="{FF2B5EF4-FFF2-40B4-BE49-F238E27FC236}">
                <a16:creationId xmlns:a16="http://schemas.microsoft.com/office/drawing/2014/main" id="{60DDADDB-0DBF-438E-A184-3DAC58BC2616}"/>
              </a:ext>
            </a:extLst>
          </p:cNvPr>
          <p:cNvSpPr>
            <a:spLocks noGrp="1"/>
          </p:cNvSpPr>
          <p:nvPr>
            <p:ph type="title"/>
          </p:nvPr>
        </p:nvSpPr>
        <p:spPr>
          <a:xfrm>
            <a:off x="357665" y="251918"/>
            <a:ext cx="7018604" cy="792088"/>
          </a:xfrm>
        </p:spPr>
        <p:txBody>
          <a:bodyPr/>
          <a:lstStyle/>
          <a:p>
            <a:r>
              <a:rPr lang="en-US" dirty="0"/>
              <a:t>How To Place </a:t>
            </a:r>
            <a:r>
              <a:rPr lang="en-GB" dirty="0"/>
              <a:t>ADSL/ADSL2+ Provide Order</a:t>
            </a:r>
          </a:p>
        </p:txBody>
      </p:sp>
      <p:pic>
        <p:nvPicPr>
          <p:cNvPr id="8" name="Picture 7">
            <a:extLst>
              <a:ext uri="{FF2B5EF4-FFF2-40B4-BE49-F238E27FC236}">
                <a16:creationId xmlns:a16="http://schemas.microsoft.com/office/drawing/2014/main" id="{E56D7B4E-9C31-4C51-9389-5473C3B80AC5}"/>
              </a:ext>
            </a:extLst>
          </p:cNvPr>
          <p:cNvPicPr>
            <a:picLocks noChangeAspect="1"/>
          </p:cNvPicPr>
          <p:nvPr/>
        </p:nvPicPr>
        <p:blipFill>
          <a:blip r:embed="rId2"/>
          <a:stretch>
            <a:fillRect/>
          </a:stretch>
        </p:blipFill>
        <p:spPr>
          <a:xfrm>
            <a:off x="6080126" y="1270915"/>
            <a:ext cx="5766004" cy="4309594"/>
          </a:xfrm>
          <a:prstGeom prst="rect">
            <a:avLst/>
          </a:prstGeom>
        </p:spPr>
      </p:pic>
      <p:sp>
        <p:nvSpPr>
          <p:cNvPr id="14" name="Content Placeholder 2">
            <a:extLst>
              <a:ext uri="{FF2B5EF4-FFF2-40B4-BE49-F238E27FC236}">
                <a16:creationId xmlns:a16="http://schemas.microsoft.com/office/drawing/2014/main" id="{165F98A1-A538-4E62-AC71-B2F14DCE40B9}"/>
              </a:ext>
            </a:extLst>
          </p:cNvPr>
          <p:cNvSpPr txBox="1">
            <a:spLocks/>
          </p:cNvSpPr>
          <p:nvPr/>
        </p:nvSpPr>
        <p:spPr>
          <a:xfrm>
            <a:off x="330371" y="1270915"/>
            <a:ext cx="5029674" cy="4982990"/>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0" indent="0">
              <a:buNone/>
            </a:pPr>
            <a:r>
              <a:rPr lang="en-GB" sz="1300" b="1" dirty="0">
                <a:solidFill>
                  <a:srgbClr val="E60050"/>
                </a:solidFill>
                <a:latin typeface="+mn-lt"/>
                <a:cs typeface="Arial" panose="020B0604020202020204" pitchFamily="34" charset="0"/>
              </a:rPr>
              <a:t>Step 12: Confirmation</a:t>
            </a:r>
          </a:p>
          <a:p>
            <a:pPr marL="0" indent="0">
              <a:buNone/>
            </a:pPr>
            <a:endParaRPr lang="en-GB" sz="1300" b="1" dirty="0">
              <a:solidFill>
                <a:schemeClr val="accent2"/>
              </a:solidFill>
              <a:latin typeface="+mn-lt"/>
              <a:cs typeface="Arial" panose="020B0604020202020204" pitchFamily="34" charset="0"/>
            </a:endParaRPr>
          </a:p>
          <a:p>
            <a:pPr marL="0" indent="0">
              <a:buNone/>
            </a:pPr>
            <a:r>
              <a:rPr lang="en-GB" sz="1300" dirty="0">
                <a:solidFill>
                  <a:srgbClr val="666666"/>
                </a:solidFill>
                <a:latin typeface="+mn-lt"/>
                <a:cs typeface="Arial" panose="020B0604020202020204" pitchFamily="34" charset="0"/>
              </a:rPr>
              <a:t>Final confirmation that your order has been submitted successfully and what your BT Wholesale order reference is. </a:t>
            </a:r>
          </a:p>
          <a:p>
            <a:pPr marL="0" indent="0">
              <a:buNone/>
            </a:pPr>
            <a:endParaRPr lang="en-GB" sz="1300" dirty="0">
              <a:solidFill>
                <a:srgbClr val="666666"/>
              </a:solidFill>
              <a:latin typeface="+mn-lt"/>
              <a:cs typeface="Arial" panose="020B0604020202020204" pitchFamily="34" charset="0"/>
            </a:endParaRPr>
          </a:p>
          <a:p>
            <a:pPr marL="0" indent="0">
              <a:buNone/>
            </a:pPr>
            <a:r>
              <a:rPr lang="en-GB" sz="1300" dirty="0">
                <a:solidFill>
                  <a:srgbClr val="666666"/>
                </a:solidFill>
                <a:latin typeface="+mn-lt"/>
                <a:cs typeface="Arial" panose="020B0604020202020204" pitchFamily="34" charset="0"/>
              </a:rPr>
              <a:t>Please fill in the survey (if offered) to tell us how easy it was to submit your order. We’re always looking to improve the systems so your feedback is really valuable to us. </a:t>
            </a:r>
          </a:p>
        </p:txBody>
      </p:sp>
    </p:spTree>
    <p:extLst>
      <p:ext uri="{BB962C8B-B14F-4D97-AF65-F5344CB8AC3E}">
        <p14:creationId xmlns:p14="http://schemas.microsoft.com/office/powerpoint/2010/main" val="760679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470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16C4A0-B40C-4E18-AD76-ECD32100A00A}"/>
              </a:ext>
            </a:extLst>
          </p:cNvPr>
          <p:cNvSpPr>
            <a:spLocks noGrp="1"/>
          </p:cNvSpPr>
          <p:nvPr>
            <p:ph type="sldNum" sz="quarter" idx="12"/>
          </p:nvPr>
        </p:nvSpPr>
        <p:spPr/>
        <p:txBody>
          <a:bodyPr/>
          <a:lstStyle/>
          <a:p>
            <a:fld id="{0B868178-02AE-42FC-958D-6B8F13B60175}" type="slidenum">
              <a:rPr lang="en-GB" smtClean="0"/>
              <a:pPr/>
              <a:t>3</a:t>
            </a:fld>
            <a:endParaRPr lang="en-GB" dirty="0"/>
          </a:p>
        </p:txBody>
      </p:sp>
      <p:sp>
        <p:nvSpPr>
          <p:cNvPr id="14" name="Title 1">
            <a:extLst>
              <a:ext uri="{FF2B5EF4-FFF2-40B4-BE49-F238E27FC236}">
                <a16:creationId xmlns:a16="http://schemas.microsoft.com/office/drawing/2014/main" id="{FF8301DC-DA15-4CD9-B208-A2DD168F300B}"/>
              </a:ext>
            </a:extLst>
          </p:cNvPr>
          <p:cNvSpPr txBox="1">
            <a:spLocks/>
          </p:cNvSpPr>
          <p:nvPr/>
        </p:nvSpPr>
        <p:spPr>
          <a:xfrm>
            <a:off x="357665" y="251917"/>
            <a:ext cx="7018604" cy="1368083"/>
          </a:xfrm>
          <a:prstGeom prst="rect">
            <a:avLst/>
          </a:prstGeom>
        </p:spPr>
        <p:txBody>
          <a:bodyPr vert="horz" lIns="0" tIns="0" rIns="0" bIns="0" rtlCol="0" anchor="t" anchorCtr="0">
            <a:noAutofit/>
          </a:bodyPr>
          <a:lstStyle>
            <a:lvl1pPr algn="l" defTabSz="906185" rtl="0" eaLnBrk="1" latinLnBrk="0" hangingPunct="1">
              <a:spcBef>
                <a:spcPct val="0"/>
              </a:spcBef>
              <a:buNone/>
              <a:defRPr sz="2583" b="1" kern="1200">
                <a:solidFill>
                  <a:schemeClr val="accent1"/>
                </a:solidFill>
                <a:latin typeface="Century Gothic" panose="020B0502020202020204" pitchFamily="34" charset="0"/>
                <a:ea typeface="+mj-ea"/>
                <a:cs typeface="+mj-cs"/>
              </a:defRPr>
            </a:lvl1pPr>
          </a:lstStyle>
          <a:p>
            <a:r>
              <a:rPr lang="en-GB" dirty="0"/>
              <a:t>Version Control</a:t>
            </a:r>
          </a:p>
        </p:txBody>
      </p:sp>
      <p:graphicFrame>
        <p:nvGraphicFramePr>
          <p:cNvPr id="8" name="Content Placeholder 4">
            <a:extLst>
              <a:ext uri="{FF2B5EF4-FFF2-40B4-BE49-F238E27FC236}">
                <a16:creationId xmlns:a16="http://schemas.microsoft.com/office/drawing/2014/main" id="{5D49113F-8938-4F3D-9455-9B2ECB198A1E}"/>
              </a:ext>
            </a:extLst>
          </p:cNvPr>
          <p:cNvGraphicFramePr>
            <a:graphicFrameLocks/>
          </p:cNvGraphicFramePr>
          <p:nvPr>
            <p:extLst>
              <p:ext uri="{D42A27DB-BD31-4B8C-83A1-F6EECF244321}">
                <p14:modId xmlns:p14="http://schemas.microsoft.com/office/powerpoint/2010/main" val="3219677922"/>
              </p:ext>
            </p:extLst>
          </p:nvPr>
        </p:nvGraphicFramePr>
        <p:xfrm>
          <a:off x="1511300" y="1476053"/>
          <a:ext cx="9000950" cy="756844"/>
        </p:xfrm>
        <a:graphic>
          <a:graphicData uri="http://schemas.openxmlformats.org/drawingml/2006/table">
            <a:tbl>
              <a:tblPr firstRow="1" bandRow="1">
                <a:tableStyleId>{5C22544A-7EE6-4342-B048-85BDC9FD1C3A}</a:tableStyleId>
              </a:tblPr>
              <a:tblGrid>
                <a:gridCol w="1616497">
                  <a:extLst>
                    <a:ext uri="{9D8B030D-6E8A-4147-A177-3AD203B41FA5}">
                      <a16:colId xmlns:a16="http://schemas.microsoft.com/office/drawing/2014/main" val="20000"/>
                    </a:ext>
                  </a:extLst>
                </a:gridCol>
                <a:gridCol w="4761648">
                  <a:extLst>
                    <a:ext uri="{9D8B030D-6E8A-4147-A177-3AD203B41FA5}">
                      <a16:colId xmlns:a16="http://schemas.microsoft.com/office/drawing/2014/main" val="20001"/>
                    </a:ext>
                  </a:extLst>
                </a:gridCol>
                <a:gridCol w="2622805">
                  <a:extLst>
                    <a:ext uri="{9D8B030D-6E8A-4147-A177-3AD203B41FA5}">
                      <a16:colId xmlns:a16="http://schemas.microsoft.com/office/drawing/2014/main" val="20002"/>
                    </a:ext>
                  </a:extLst>
                </a:gridCol>
              </a:tblGrid>
              <a:tr h="378422">
                <a:tc>
                  <a:txBody>
                    <a:bodyPr/>
                    <a:lstStyle/>
                    <a:p>
                      <a:r>
                        <a:rPr lang="en-GB" sz="1600" dirty="0"/>
                        <a:t>Date</a:t>
                      </a:r>
                    </a:p>
                  </a:txBody>
                  <a:tcPr/>
                </a:tc>
                <a:tc>
                  <a:txBody>
                    <a:bodyPr/>
                    <a:lstStyle/>
                    <a:p>
                      <a:r>
                        <a:rPr lang="en-GB" sz="1600" dirty="0"/>
                        <a:t>Change</a:t>
                      </a:r>
                    </a:p>
                  </a:txBody>
                  <a:tcPr/>
                </a:tc>
                <a:tc>
                  <a:txBody>
                    <a:bodyPr/>
                    <a:lstStyle/>
                    <a:p>
                      <a:pPr algn="l"/>
                      <a:r>
                        <a:rPr lang="en-GB" sz="1600" dirty="0"/>
                        <a:t>Version</a:t>
                      </a:r>
                    </a:p>
                  </a:txBody>
                  <a:tcPr/>
                </a:tc>
                <a:extLst>
                  <a:ext uri="{0D108BD9-81ED-4DB2-BD59-A6C34878D82A}">
                    <a16:rowId xmlns:a16="http://schemas.microsoft.com/office/drawing/2014/main" val="10000"/>
                  </a:ext>
                </a:extLst>
              </a:tr>
              <a:tr h="378422">
                <a:tc>
                  <a:txBody>
                    <a:bodyPr/>
                    <a:lstStyle/>
                    <a:p>
                      <a:r>
                        <a:rPr lang="en-GB" sz="1600" dirty="0">
                          <a:solidFill>
                            <a:schemeClr val="tx1"/>
                          </a:solidFill>
                        </a:rPr>
                        <a:t>December 21</a:t>
                      </a:r>
                    </a:p>
                  </a:txBody>
                  <a:tcPr/>
                </a:tc>
                <a:tc>
                  <a:txBody>
                    <a:bodyPr/>
                    <a:lstStyle/>
                    <a:p>
                      <a:r>
                        <a:rPr lang="en-GB" sz="1600" dirty="0"/>
                        <a:t>User</a:t>
                      </a:r>
                      <a:r>
                        <a:rPr lang="en-GB" sz="1600" baseline="0" dirty="0"/>
                        <a:t> Guide Published</a:t>
                      </a:r>
                      <a:endParaRPr lang="en-GB" sz="1600" dirty="0"/>
                    </a:p>
                  </a:txBody>
                  <a:tcPr/>
                </a:tc>
                <a:tc>
                  <a:txBody>
                    <a:bodyPr/>
                    <a:lstStyle/>
                    <a:p>
                      <a:pPr algn="l"/>
                      <a:r>
                        <a:rPr lang="en-GB" sz="1600" dirty="0"/>
                        <a:t>1</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79671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16C4A0-B40C-4E18-AD76-ECD32100A00A}"/>
              </a:ext>
            </a:extLst>
          </p:cNvPr>
          <p:cNvSpPr>
            <a:spLocks noGrp="1"/>
          </p:cNvSpPr>
          <p:nvPr>
            <p:ph type="sldNum" sz="quarter" idx="12"/>
          </p:nvPr>
        </p:nvSpPr>
        <p:spPr/>
        <p:txBody>
          <a:bodyPr/>
          <a:lstStyle/>
          <a:p>
            <a:fld id="{0B868178-02AE-42FC-958D-6B8F13B60175}" type="slidenum">
              <a:rPr lang="en-GB" smtClean="0"/>
              <a:pPr/>
              <a:t>4</a:t>
            </a:fld>
            <a:endParaRPr lang="en-GB" dirty="0"/>
          </a:p>
        </p:txBody>
      </p:sp>
      <p:sp>
        <p:nvSpPr>
          <p:cNvPr id="6" name="Content Placeholder 2"/>
          <p:cNvSpPr txBox="1">
            <a:spLocks/>
          </p:cNvSpPr>
          <p:nvPr/>
        </p:nvSpPr>
        <p:spPr>
          <a:xfrm>
            <a:off x="330811" y="1270915"/>
            <a:ext cx="5029234" cy="4536504"/>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300" dirty="0">
                <a:solidFill>
                  <a:srgbClr val="595959"/>
                </a:solidFill>
                <a:cs typeface="Arial" panose="020B0604020202020204" pitchFamily="34" charset="0"/>
              </a:rPr>
              <a:t>This guide takes you through the step-by-step instructions to place a provide order on the Enhanced Eco+ system for ADSL/ADSL2+. Other order types such as SIM’s follow very similar steps with some additional parameters to complete. </a:t>
            </a:r>
          </a:p>
          <a:p>
            <a:endParaRPr lang="en-GB" sz="1300" dirty="0">
              <a:solidFill>
                <a:srgbClr val="595959"/>
              </a:solidFill>
              <a:cs typeface="Arial" panose="020B0604020202020204" pitchFamily="34" charset="0"/>
            </a:endParaRPr>
          </a:p>
          <a:p>
            <a:r>
              <a:rPr lang="en-GB" sz="1300" dirty="0">
                <a:solidFill>
                  <a:srgbClr val="595959"/>
                </a:solidFill>
                <a:cs typeface="Arial" panose="020B0604020202020204" pitchFamily="34" charset="0"/>
              </a:rPr>
              <a:t>Please visit our </a:t>
            </a:r>
            <a:r>
              <a:rPr lang="en-GB" sz="1300" dirty="0">
                <a:solidFill>
                  <a:srgbClr val="595959"/>
                </a:solidFill>
                <a:cs typeface="Arial" panose="020B0604020202020204" pitchFamily="34" charset="0"/>
                <a:hlinkClick r:id="rId2"/>
              </a:rPr>
              <a:t>Service Provider Price List</a:t>
            </a:r>
            <a:r>
              <a:rPr lang="en-GB" sz="1300" dirty="0">
                <a:solidFill>
                  <a:srgbClr val="595959"/>
                </a:solidFill>
                <a:cs typeface="Arial" panose="020B0604020202020204" pitchFamily="34" charset="0"/>
              </a:rPr>
              <a:t> page on BTWholesale.com for a full breakdown of the costs by product. </a:t>
            </a:r>
          </a:p>
          <a:p>
            <a:endParaRPr lang="en-GB" sz="1300" dirty="0">
              <a:solidFill>
                <a:srgbClr val="595959"/>
              </a:solidFill>
              <a:cs typeface="Arial" panose="020B0604020202020204" pitchFamily="34" charset="0"/>
            </a:endParaRPr>
          </a:p>
          <a:p>
            <a:r>
              <a:rPr lang="en-GB" sz="1300" dirty="0">
                <a:solidFill>
                  <a:srgbClr val="595959"/>
                </a:solidFill>
                <a:cs typeface="Arial" panose="020B0604020202020204" pitchFamily="34" charset="0"/>
              </a:rPr>
              <a:t>Further information can be found in the relevant </a:t>
            </a:r>
            <a:r>
              <a:rPr lang="en-GB" sz="1300" dirty="0">
                <a:solidFill>
                  <a:srgbClr val="595959"/>
                </a:solidFill>
                <a:cs typeface="Arial" panose="020B0604020202020204" pitchFamily="34" charset="0"/>
                <a:hlinkClick r:id="rId3"/>
              </a:rPr>
              <a:t>Product Handbooks</a:t>
            </a:r>
            <a:r>
              <a:rPr lang="en-GB" sz="1300" dirty="0">
                <a:solidFill>
                  <a:srgbClr val="595959"/>
                </a:solidFill>
                <a:cs typeface="Arial" panose="020B0604020202020204" pitchFamily="34" charset="0"/>
              </a:rPr>
              <a:t> </a:t>
            </a:r>
          </a:p>
          <a:p>
            <a:endParaRPr lang="en-GB" sz="13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EC0FD9DE-FBA3-4B27-BEA1-9E236C253BBF}"/>
              </a:ext>
            </a:extLst>
          </p:cNvPr>
          <p:cNvPicPr>
            <a:picLocks noChangeAspect="1"/>
          </p:cNvPicPr>
          <p:nvPr/>
        </p:nvPicPr>
        <p:blipFill>
          <a:blip r:embed="rId4"/>
          <a:stretch>
            <a:fillRect/>
          </a:stretch>
        </p:blipFill>
        <p:spPr>
          <a:xfrm>
            <a:off x="6091011" y="1273626"/>
            <a:ext cx="5749754" cy="4306883"/>
          </a:xfrm>
          <a:prstGeom prst="rect">
            <a:avLst/>
          </a:prstGeom>
        </p:spPr>
      </p:pic>
      <p:sp>
        <p:nvSpPr>
          <p:cNvPr id="14" name="Title 1">
            <a:extLst>
              <a:ext uri="{FF2B5EF4-FFF2-40B4-BE49-F238E27FC236}">
                <a16:creationId xmlns:a16="http://schemas.microsoft.com/office/drawing/2014/main" id="{FF8301DC-DA15-4CD9-B208-A2DD168F300B}"/>
              </a:ext>
            </a:extLst>
          </p:cNvPr>
          <p:cNvSpPr txBox="1">
            <a:spLocks/>
          </p:cNvSpPr>
          <p:nvPr/>
        </p:nvSpPr>
        <p:spPr>
          <a:xfrm>
            <a:off x="357665" y="251917"/>
            <a:ext cx="7018604" cy="1368083"/>
          </a:xfrm>
          <a:prstGeom prst="rect">
            <a:avLst/>
          </a:prstGeom>
        </p:spPr>
        <p:txBody>
          <a:bodyPr vert="horz" lIns="0" tIns="0" rIns="0" bIns="0" rtlCol="0" anchor="t" anchorCtr="0">
            <a:noAutofit/>
          </a:bodyPr>
          <a:lstStyle>
            <a:lvl1pPr algn="l" defTabSz="906185" rtl="0" eaLnBrk="1" latinLnBrk="0" hangingPunct="1">
              <a:spcBef>
                <a:spcPct val="0"/>
              </a:spcBef>
              <a:buNone/>
              <a:defRPr sz="2583" b="1" kern="1200">
                <a:solidFill>
                  <a:schemeClr val="accent1"/>
                </a:solidFill>
                <a:latin typeface="Century Gothic" panose="020B0502020202020204" pitchFamily="34" charset="0"/>
                <a:ea typeface="+mj-ea"/>
                <a:cs typeface="+mj-cs"/>
              </a:defRPr>
            </a:lvl1pPr>
          </a:lstStyle>
          <a:p>
            <a:r>
              <a:rPr lang="en-GB" dirty="0"/>
              <a:t>Guidance</a:t>
            </a:r>
          </a:p>
        </p:txBody>
      </p:sp>
    </p:spTree>
    <p:extLst>
      <p:ext uri="{BB962C8B-B14F-4D97-AF65-F5344CB8AC3E}">
        <p14:creationId xmlns:p14="http://schemas.microsoft.com/office/powerpoint/2010/main" val="334024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16C4A0-B40C-4E18-AD76-ECD32100A00A}"/>
              </a:ext>
            </a:extLst>
          </p:cNvPr>
          <p:cNvSpPr>
            <a:spLocks noGrp="1"/>
          </p:cNvSpPr>
          <p:nvPr>
            <p:ph type="sldNum" sz="quarter" idx="12"/>
          </p:nvPr>
        </p:nvSpPr>
        <p:spPr/>
        <p:txBody>
          <a:bodyPr/>
          <a:lstStyle/>
          <a:p>
            <a:fld id="{0B868178-02AE-42FC-958D-6B8F13B60175}" type="slidenum">
              <a:rPr lang="en-GB" smtClean="0"/>
              <a:pPr/>
              <a:t>5</a:t>
            </a:fld>
            <a:endParaRPr lang="en-GB" dirty="0"/>
          </a:p>
        </p:txBody>
      </p:sp>
      <p:sp>
        <p:nvSpPr>
          <p:cNvPr id="6" name="Content Placeholder 2"/>
          <p:cNvSpPr txBox="1">
            <a:spLocks/>
          </p:cNvSpPr>
          <p:nvPr/>
        </p:nvSpPr>
        <p:spPr>
          <a:xfrm>
            <a:off x="504987" y="932958"/>
            <a:ext cx="11551802" cy="4536504"/>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AutoNum type="arabicPeriod"/>
            </a:pPr>
            <a:endParaRPr lang="en-GB" sz="1300" dirty="0">
              <a:solidFill>
                <a:srgbClr val="595959"/>
              </a:solidFill>
              <a:cs typeface="Arial" panose="020B0604020202020204" pitchFamily="34" charset="0"/>
            </a:endParaRPr>
          </a:p>
          <a:p>
            <a:endParaRPr lang="en-GB" sz="13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srcRect l="4009" t="6937" r="5454" b="10656"/>
          <a:stretch/>
        </p:blipFill>
        <p:spPr>
          <a:xfrm>
            <a:off x="7624951" y="3802630"/>
            <a:ext cx="2465806" cy="1417839"/>
          </a:xfrm>
          <a:prstGeom prst="rect">
            <a:avLst/>
          </a:prstGeom>
        </p:spPr>
      </p:pic>
      <p:pic>
        <p:nvPicPr>
          <p:cNvPr id="8" name="Picture 7"/>
          <p:cNvPicPr>
            <a:picLocks noChangeAspect="1"/>
          </p:cNvPicPr>
          <p:nvPr/>
        </p:nvPicPr>
        <p:blipFill>
          <a:blip r:embed="rId3"/>
          <a:stretch>
            <a:fillRect/>
          </a:stretch>
        </p:blipFill>
        <p:spPr>
          <a:xfrm>
            <a:off x="7227639" y="1980109"/>
            <a:ext cx="3028950" cy="1200150"/>
          </a:xfrm>
          <a:prstGeom prst="rect">
            <a:avLst/>
          </a:prstGeom>
        </p:spPr>
      </p:pic>
      <p:sp>
        <p:nvSpPr>
          <p:cNvPr id="9" name="Rectangle 8"/>
          <p:cNvSpPr/>
          <p:nvPr/>
        </p:nvSpPr>
        <p:spPr>
          <a:xfrm>
            <a:off x="3991893" y="3708301"/>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2A269F2A-9348-47E1-94BC-9CF2AC181150}"/>
              </a:ext>
            </a:extLst>
          </p:cNvPr>
          <p:cNvSpPr txBox="1">
            <a:spLocks/>
          </p:cNvSpPr>
          <p:nvPr/>
        </p:nvSpPr>
        <p:spPr>
          <a:xfrm>
            <a:off x="330371" y="1270915"/>
            <a:ext cx="5029674" cy="4536504"/>
          </a:xfrm>
          <a:prstGeom prst="rect">
            <a:avLst/>
          </a:prstGeom>
        </p:spPr>
        <p:txBody>
          <a:bodyPr vert="horz" lIns="0" tIns="0" rIns="0" bIns="0" rtlCol="0" anchor="t" anchorCtr="0">
            <a:normAutofit lnSpcReduction="10000"/>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300" dirty="0">
                <a:solidFill>
                  <a:srgbClr val="595959"/>
                </a:solidFill>
                <a:cs typeface="Arial" panose="020B0604020202020204" pitchFamily="34" charset="0"/>
              </a:rPr>
              <a:t>We’ve designed the Enhanced Eco+ system to be intuitive and easy to use. You will notice that the information you input is largely the same but has been streamlined. </a:t>
            </a:r>
          </a:p>
          <a:p>
            <a:endParaRPr lang="en-GB" sz="1300" dirty="0">
              <a:solidFill>
                <a:srgbClr val="595959"/>
              </a:solidFill>
              <a:cs typeface="Arial" panose="020B0604020202020204" pitchFamily="34" charset="0"/>
            </a:endParaRPr>
          </a:p>
          <a:p>
            <a:r>
              <a:rPr lang="en-GB" sz="1300" dirty="0">
                <a:solidFill>
                  <a:srgbClr val="595959"/>
                </a:solidFill>
                <a:cs typeface="Arial" panose="020B0604020202020204" pitchFamily="34" charset="0"/>
              </a:rPr>
              <a:t>Benefits of the new system:</a:t>
            </a:r>
          </a:p>
          <a:p>
            <a:endParaRPr lang="en-GB" sz="1300" dirty="0">
              <a:solidFill>
                <a:srgbClr val="595959"/>
              </a:solidFill>
              <a:cs typeface="Arial" panose="020B0604020202020204" pitchFamily="34" charset="0"/>
            </a:endParaRPr>
          </a:p>
          <a:p>
            <a:pPr marL="342900" indent="-342900">
              <a:buFont typeface="+mj-lt"/>
              <a:buAutoNum type="arabicPeriod"/>
            </a:pPr>
            <a:r>
              <a:rPr lang="en-GB" sz="1300" b="1" dirty="0">
                <a:solidFill>
                  <a:srgbClr val="E60050"/>
                </a:solidFill>
                <a:cs typeface="Arial" panose="020B0604020202020204" pitchFamily="34" charset="0"/>
              </a:rPr>
              <a:t>Quicker</a:t>
            </a:r>
            <a:r>
              <a:rPr lang="en-GB" sz="1300" b="1" dirty="0">
                <a:solidFill>
                  <a:srgbClr val="FF3399"/>
                </a:solidFill>
                <a:cs typeface="Arial" panose="020B0604020202020204" pitchFamily="34" charset="0"/>
              </a:rPr>
              <a:t> </a:t>
            </a:r>
            <a:r>
              <a:rPr lang="en-GB" sz="1300" dirty="0">
                <a:solidFill>
                  <a:srgbClr val="595959"/>
                </a:solidFill>
                <a:cs typeface="Arial" panose="020B0604020202020204" pitchFamily="34" charset="0"/>
              </a:rPr>
              <a:t>– the page loading time is significantly less than the previous system making it quicker to place your order. We’ve also streamlined the input needed so there are fewer clicks needed.</a:t>
            </a:r>
          </a:p>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Font typeface="+mj-lt"/>
              <a:buAutoNum type="arabicPeriod"/>
            </a:pPr>
            <a:r>
              <a:rPr lang="en-GB" sz="1300" b="1" dirty="0">
                <a:solidFill>
                  <a:srgbClr val="E60050"/>
                </a:solidFill>
                <a:cs typeface="Arial" panose="020B0604020202020204" pitchFamily="34" charset="0"/>
              </a:rPr>
              <a:t>Helpful guidance  </a:t>
            </a:r>
            <a:r>
              <a:rPr lang="en-GB" sz="1300" dirty="0">
                <a:solidFill>
                  <a:srgbClr val="595959"/>
                </a:solidFill>
                <a:cs typeface="Arial" panose="020B0604020202020204" pitchFamily="34" charset="0"/>
              </a:rPr>
              <a:t>- we’ve introduced Tool Tips against some of the order parameters. These are to help you understand what the parameter is for, the options that are available and how that will impact the service we provide. Simply click on the ? Icons. </a:t>
            </a:r>
            <a:br>
              <a:rPr lang="en-GB" sz="1300" dirty="0">
                <a:solidFill>
                  <a:srgbClr val="595959"/>
                </a:solidFill>
                <a:cs typeface="Arial" panose="020B0604020202020204" pitchFamily="34" charset="0"/>
              </a:rPr>
            </a:br>
            <a:endParaRPr lang="en-GB" sz="1300" dirty="0">
              <a:solidFill>
                <a:srgbClr val="595959"/>
              </a:solidFill>
              <a:cs typeface="Arial" panose="020B0604020202020204" pitchFamily="34" charset="0"/>
            </a:endParaRPr>
          </a:p>
          <a:p>
            <a:pPr marL="342900" indent="-342900">
              <a:buFont typeface="+mj-lt"/>
              <a:buAutoNum type="arabicPeriod"/>
            </a:pPr>
            <a:r>
              <a:rPr lang="en-GB" sz="1300" b="1" dirty="0">
                <a:solidFill>
                  <a:srgbClr val="E60050"/>
                </a:solidFill>
                <a:cs typeface="Arial" panose="020B0604020202020204" pitchFamily="34" charset="0"/>
              </a:rPr>
              <a:t>Thinking time </a:t>
            </a:r>
            <a:r>
              <a:rPr lang="en-GB" sz="1300" dirty="0">
                <a:solidFill>
                  <a:srgbClr val="595959"/>
                </a:solidFill>
                <a:cs typeface="Arial" panose="020B0604020202020204" pitchFamily="34" charset="0"/>
              </a:rPr>
              <a:t>– when the system is progressing to the next page there is a clear symbol that tells you the page it updating. This will avoid the issues you had on Eco+ when the page was refreshing but you didn’t know that! </a:t>
            </a:r>
          </a:p>
          <a:p>
            <a:endParaRPr lang="en-GB" sz="1300"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A11AD8BD-75A0-4723-979D-E1948AB99312}"/>
              </a:ext>
            </a:extLst>
          </p:cNvPr>
          <p:cNvSpPr txBox="1">
            <a:spLocks/>
          </p:cNvSpPr>
          <p:nvPr/>
        </p:nvSpPr>
        <p:spPr>
          <a:xfrm>
            <a:off x="357665" y="251917"/>
            <a:ext cx="7018604" cy="1368083"/>
          </a:xfrm>
          <a:prstGeom prst="rect">
            <a:avLst/>
          </a:prstGeom>
        </p:spPr>
        <p:txBody>
          <a:bodyPr vert="horz" lIns="0" tIns="0" rIns="0" bIns="0" rtlCol="0" anchor="t" anchorCtr="0">
            <a:noAutofit/>
          </a:bodyPr>
          <a:lstStyle>
            <a:lvl1pPr algn="l" defTabSz="906185" rtl="0" eaLnBrk="1" latinLnBrk="0" hangingPunct="1">
              <a:spcBef>
                <a:spcPct val="0"/>
              </a:spcBef>
              <a:buNone/>
              <a:defRPr sz="2583" b="1" kern="1200">
                <a:solidFill>
                  <a:schemeClr val="accent1"/>
                </a:solidFill>
                <a:latin typeface="Century Gothic" panose="020B0502020202020204" pitchFamily="34" charset="0"/>
                <a:ea typeface="+mj-ea"/>
                <a:cs typeface="+mj-cs"/>
              </a:defRPr>
            </a:lvl1pPr>
          </a:lstStyle>
          <a:p>
            <a:r>
              <a:rPr lang="en-GB" dirty="0"/>
              <a:t>New System Guidance</a:t>
            </a:r>
          </a:p>
        </p:txBody>
      </p:sp>
    </p:spTree>
    <p:extLst>
      <p:ext uri="{BB962C8B-B14F-4D97-AF65-F5344CB8AC3E}">
        <p14:creationId xmlns:p14="http://schemas.microsoft.com/office/powerpoint/2010/main" val="4049347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F11C-7BAA-49BD-98D2-3C7D2F3BE5FC}"/>
              </a:ext>
            </a:extLst>
          </p:cNvPr>
          <p:cNvSpPr>
            <a:spLocks noGrp="1"/>
          </p:cNvSpPr>
          <p:nvPr>
            <p:ph type="title"/>
          </p:nvPr>
        </p:nvSpPr>
        <p:spPr>
          <a:xfrm>
            <a:off x="357665" y="251917"/>
            <a:ext cx="7018604" cy="1368083"/>
          </a:xfrm>
        </p:spPr>
        <p:txBody>
          <a:bodyPr/>
          <a:lstStyle/>
          <a:p>
            <a:r>
              <a:rPr lang="en-US" dirty="0"/>
              <a:t>How To Place </a:t>
            </a:r>
            <a:r>
              <a:rPr lang="en-GB" dirty="0"/>
              <a:t>ADSL/ADSL2+ Provide Order</a:t>
            </a:r>
          </a:p>
        </p:txBody>
      </p:sp>
      <p:sp>
        <p:nvSpPr>
          <p:cNvPr id="3" name="Slide Number Placeholder 2">
            <a:extLst>
              <a:ext uri="{FF2B5EF4-FFF2-40B4-BE49-F238E27FC236}">
                <a16:creationId xmlns:a16="http://schemas.microsoft.com/office/drawing/2014/main" id="{8516C4A0-B40C-4E18-AD76-ECD32100A00A}"/>
              </a:ext>
            </a:extLst>
          </p:cNvPr>
          <p:cNvSpPr>
            <a:spLocks noGrp="1"/>
          </p:cNvSpPr>
          <p:nvPr>
            <p:ph type="sldNum" sz="quarter" idx="12"/>
          </p:nvPr>
        </p:nvSpPr>
        <p:spPr/>
        <p:txBody>
          <a:bodyPr/>
          <a:lstStyle/>
          <a:p>
            <a:fld id="{0B868178-02AE-42FC-958D-6B8F13B60175}" type="slidenum">
              <a:rPr lang="en-GB" smtClean="0"/>
              <a:pPr/>
              <a:t>6</a:t>
            </a:fld>
            <a:endParaRPr lang="en-GB" dirty="0"/>
          </a:p>
        </p:txBody>
      </p:sp>
      <p:sp>
        <p:nvSpPr>
          <p:cNvPr id="6" name="Content Placeholder 2"/>
          <p:cNvSpPr txBox="1">
            <a:spLocks/>
          </p:cNvSpPr>
          <p:nvPr/>
        </p:nvSpPr>
        <p:spPr>
          <a:xfrm>
            <a:off x="330371" y="1270915"/>
            <a:ext cx="5029674" cy="4608512"/>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300" b="1" dirty="0">
                <a:solidFill>
                  <a:srgbClr val="E60050"/>
                </a:solidFill>
                <a:cs typeface="Arial" panose="020B0604020202020204" pitchFamily="34" charset="0"/>
              </a:rPr>
              <a:t>Step 1: Logging In</a:t>
            </a:r>
          </a:p>
          <a:p>
            <a:endParaRPr lang="en-GB" sz="1300" b="1" dirty="0">
              <a:solidFill>
                <a:srgbClr val="FF3399"/>
              </a:solidFill>
              <a:cs typeface="Arial" panose="020B0604020202020204" pitchFamily="34" charset="0"/>
            </a:endParaRPr>
          </a:p>
          <a:p>
            <a:pPr marL="285750" indent="-285750">
              <a:buFont typeface="Arial" panose="020B0604020202020204" pitchFamily="34" charset="0"/>
              <a:buChar char="•"/>
            </a:pPr>
            <a:r>
              <a:rPr lang="en-GB" sz="1300" dirty="0">
                <a:solidFill>
                  <a:srgbClr val="595959"/>
                </a:solidFill>
                <a:cs typeface="Arial" panose="020B0604020202020204" pitchFamily="34" charset="0"/>
              </a:rPr>
              <a:t>Go to </a:t>
            </a:r>
            <a:r>
              <a:rPr lang="en-GB" sz="1300" dirty="0">
                <a:solidFill>
                  <a:srgbClr val="595959"/>
                </a:solidFill>
                <a:cs typeface="Arial" panose="020B0604020202020204" pitchFamily="34" charset="0"/>
                <a:hlinkClick r:id="rId2"/>
              </a:rPr>
              <a:t>www.btwholesale.com</a:t>
            </a:r>
            <a:r>
              <a:rPr lang="en-GB" sz="1300" dirty="0">
                <a:solidFill>
                  <a:srgbClr val="595959"/>
                </a:solidFill>
                <a:cs typeface="Arial" panose="020B0604020202020204" pitchFamily="34" charset="0"/>
              </a:rPr>
              <a:t> </a:t>
            </a:r>
          </a:p>
          <a:p>
            <a:pPr marL="285750" indent="-285750">
              <a:buFont typeface="Arial" panose="020B0604020202020204" pitchFamily="34" charset="0"/>
              <a:buChar char="•"/>
            </a:pPr>
            <a:endParaRPr lang="en-GB" sz="1300" dirty="0">
              <a:solidFill>
                <a:srgbClr val="595959"/>
              </a:solidFill>
              <a:cs typeface="Arial" panose="020B0604020202020204" pitchFamily="34" charset="0"/>
            </a:endParaRPr>
          </a:p>
          <a:p>
            <a:pPr marL="285750" indent="-285750">
              <a:buFont typeface="Arial" panose="020B0604020202020204" pitchFamily="34" charset="0"/>
              <a:buChar char="•"/>
            </a:pPr>
            <a:r>
              <a:rPr lang="en-GB" sz="1300" dirty="0">
                <a:solidFill>
                  <a:srgbClr val="595959"/>
                </a:solidFill>
                <a:cs typeface="Arial" panose="020B0604020202020204" pitchFamily="34" charset="0"/>
              </a:rPr>
              <a:t>Click on ‘Login/register’</a:t>
            </a:r>
          </a:p>
        </p:txBody>
      </p:sp>
      <p:pic>
        <p:nvPicPr>
          <p:cNvPr id="5" name="Picture 4">
            <a:extLst>
              <a:ext uri="{FF2B5EF4-FFF2-40B4-BE49-F238E27FC236}">
                <a16:creationId xmlns:a16="http://schemas.microsoft.com/office/drawing/2014/main" id="{84EA2956-B867-4557-8775-BE5E3B4F9950}"/>
              </a:ext>
            </a:extLst>
          </p:cNvPr>
          <p:cNvPicPr>
            <a:picLocks noChangeAspect="1"/>
          </p:cNvPicPr>
          <p:nvPr/>
        </p:nvPicPr>
        <p:blipFill>
          <a:blip r:embed="rId3"/>
          <a:stretch>
            <a:fillRect/>
          </a:stretch>
        </p:blipFill>
        <p:spPr>
          <a:xfrm>
            <a:off x="6080125" y="1270915"/>
            <a:ext cx="5749754" cy="4298708"/>
          </a:xfrm>
          <a:prstGeom prst="rect">
            <a:avLst/>
          </a:prstGeom>
        </p:spPr>
      </p:pic>
      <p:sp>
        <p:nvSpPr>
          <p:cNvPr id="8" name="Rectangle 7">
            <a:extLst>
              <a:ext uri="{FF2B5EF4-FFF2-40B4-BE49-F238E27FC236}">
                <a16:creationId xmlns:a16="http://schemas.microsoft.com/office/drawing/2014/main" id="{62902B68-C8DC-4B22-A30B-20828DF12CC1}"/>
              </a:ext>
            </a:extLst>
          </p:cNvPr>
          <p:cNvSpPr/>
          <p:nvPr/>
        </p:nvSpPr>
        <p:spPr>
          <a:xfrm>
            <a:off x="10472613" y="1343591"/>
            <a:ext cx="576064" cy="3199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3609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F11C-7BAA-49BD-98D2-3C7D2F3BE5FC}"/>
              </a:ext>
            </a:extLst>
          </p:cNvPr>
          <p:cNvSpPr>
            <a:spLocks noGrp="1"/>
          </p:cNvSpPr>
          <p:nvPr>
            <p:ph type="title"/>
          </p:nvPr>
        </p:nvSpPr>
        <p:spPr>
          <a:xfrm>
            <a:off x="357665" y="251917"/>
            <a:ext cx="7018604" cy="1368083"/>
          </a:xfrm>
        </p:spPr>
        <p:txBody>
          <a:bodyPr/>
          <a:lstStyle/>
          <a:p>
            <a:r>
              <a:rPr lang="en-US" dirty="0"/>
              <a:t>How To Place </a:t>
            </a:r>
            <a:r>
              <a:rPr lang="en-GB" dirty="0"/>
              <a:t>ADSL/ADSL2+ Provide Order</a:t>
            </a:r>
          </a:p>
        </p:txBody>
      </p:sp>
      <p:sp>
        <p:nvSpPr>
          <p:cNvPr id="3" name="Slide Number Placeholder 2">
            <a:extLst>
              <a:ext uri="{FF2B5EF4-FFF2-40B4-BE49-F238E27FC236}">
                <a16:creationId xmlns:a16="http://schemas.microsoft.com/office/drawing/2014/main" id="{8516C4A0-B40C-4E18-AD76-ECD32100A00A}"/>
              </a:ext>
            </a:extLst>
          </p:cNvPr>
          <p:cNvSpPr>
            <a:spLocks noGrp="1"/>
          </p:cNvSpPr>
          <p:nvPr>
            <p:ph type="sldNum" sz="quarter" idx="12"/>
          </p:nvPr>
        </p:nvSpPr>
        <p:spPr/>
        <p:txBody>
          <a:bodyPr/>
          <a:lstStyle/>
          <a:p>
            <a:fld id="{0B868178-02AE-42FC-958D-6B8F13B60175}" type="slidenum">
              <a:rPr lang="en-GB" smtClean="0"/>
              <a:pPr/>
              <a:t>7</a:t>
            </a:fld>
            <a:endParaRPr lang="en-GB" dirty="0"/>
          </a:p>
        </p:txBody>
      </p:sp>
      <p:sp>
        <p:nvSpPr>
          <p:cNvPr id="6" name="Content Placeholder 2"/>
          <p:cNvSpPr txBox="1">
            <a:spLocks/>
          </p:cNvSpPr>
          <p:nvPr/>
        </p:nvSpPr>
        <p:spPr>
          <a:xfrm>
            <a:off x="330371" y="1270915"/>
            <a:ext cx="5029674" cy="4608512"/>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300" b="1" dirty="0">
                <a:solidFill>
                  <a:srgbClr val="E60050"/>
                </a:solidFill>
                <a:cs typeface="Arial" panose="020B0604020202020204" pitchFamily="34" charset="0"/>
              </a:rPr>
              <a:t>Step 1: Logging In</a:t>
            </a:r>
          </a:p>
          <a:p>
            <a:endParaRPr lang="en-GB" sz="1300" b="1" dirty="0">
              <a:solidFill>
                <a:srgbClr val="FF3399"/>
              </a:solidFill>
              <a:cs typeface="Arial" panose="020B0604020202020204" pitchFamily="34" charset="0"/>
            </a:endParaRPr>
          </a:p>
          <a:p>
            <a:pPr marL="285750" indent="-285750">
              <a:buFont typeface="Arial" panose="020B0604020202020204" pitchFamily="34" charset="0"/>
              <a:buChar char="•"/>
            </a:pPr>
            <a:r>
              <a:rPr lang="en-GB" sz="1300" dirty="0">
                <a:solidFill>
                  <a:srgbClr val="595959"/>
                </a:solidFill>
                <a:cs typeface="Arial" panose="020B0604020202020204" pitchFamily="34" charset="0"/>
              </a:rPr>
              <a:t>Enter your Username and Password.</a:t>
            </a:r>
          </a:p>
          <a:p>
            <a:pPr marL="285750" indent="-285750">
              <a:buFont typeface="Arial" panose="020B0604020202020204" pitchFamily="34" charset="0"/>
              <a:buChar char="•"/>
            </a:pPr>
            <a:endParaRPr lang="en-GB" sz="1300" dirty="0">
              <a:solidFill>
                <a:srgbClr val="595959"/>
              </a:solidFill>
              <a:cs typeface="Arial" panose="020B0604020202020204" pitchFamily="34" charset="0"/>
            </a:endParaRPr>
          </a:p>
          <a:p>
            <a:pPr marL="285750" indent="-285750">
              <a:buFont typeface="Arial" panose="020B0604020202020204" pitchFamily="34" charset="0"/>
              <a:buChar char="•"/>
            </a:pPr>
            <a:r>
              <a:rPr lang="en-GB" sz="1300" dirty="0">
                <a:solidFill>
                  <a:srgbClr val="595959"/>
                </a:solidFill>
                <a:cs typeface="Arial" panose="020B0604020202020204" pitchFamily="34" charset="0"/>
              </a:rPr>
              <a:t>Click on ‘Login’</a:t>
            </a:r>
          </a:p>
        </p:txBody>
      </p:sp>
      <p:pic>
        <p:nvPicPr>
          <p:cNvPr id="7" name="Picture 6">
            <a:extLst>
              <a:ext uri="{FF2B5EF4-FFF2-40B4-BE49-F238E27FC236}">
                <a16:creationId xmlns:a16="http://schemas.microsoft.com/office/drawing/2014/main" id="{8D52F8D3-C57A-42E8-A0BE-5CA9F7D38AAA}"/>
              </a:ext>
            </a:extLst>
          </p:cNvPr>
          <p:cNvPicPr>
            <a:picLocks noChangeAspect="1"/>
          </p:cNvPicPr>
          <p:nvPr/>
        </p:nvPicPr>
        <p:blipFill>
          <a:blip r:embed="rId2"/>
          <a:stretch>
            <a:fillRect/>
          </a:stretch>
        </p:blipFill>
        <p:spPr>
          <a:xfrm>
            <a:off x="6080124" y="1270914"/>
            <a:ext cx="5749755" cy="4309595"/>
          </a:xfrm>
          <a:prstGeom prst="rect">
            <a:avLst/>
          </a:prstGeom>
        </p:spPr>
      </p:pic>
      <p:sp>
        <p:nvSpPr>
          <p:cNvPr id="8" name="Rectangle 7">
            <a:extLst>
              <a:ext uri="{FF2B5EF4-FFF2-40B4-BE49-F238E27FC236}">
                <a16:creationId xmlns:a16="http://schemas.microsoft.com/office/drawing/2014/main" id="{62902B68-C8DC-4B22-A30B-20828DF12CC1}"/>
              </a:ext>
            </a:extLst>
          </p:cNvPr>
          <p:cNvSpPr/>
          <p:nvPr/>
        </p:nvSpPr>
        <p:spPr>
          <a:xfrm>
            <a:off x="7592293" y="2844205"/>
            <a:ext cx="2736304" cy="1152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9093E38-9EDC-4C86-B955-F3FFBE28F9F0}"/>
              </a:ext>
            </a:extLst>
          </p:cNvPr>
          <p:cNvSpPr/>
          <p:nvPr/>
        </p:nvSpPr>
        <p:spPr>
          <a:xfrm>
            <a:off x="8672413" y="4231996"/>
            <a:ext cx="504056" cy="3927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2186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16C4A0-B40C-4E18-AD76-ECD32100A00A}"/>
              </a:ext>
            </a:extLst>
          </p:cNvPr>
          <p:cNvSpPr>
            <a:spLocks noGrp="1"/>
          </p:cNvSpPr>
          <p:nvPr>
            <p:ph type="sldNum" sz="quarter" idx="12"/>
          </p:nvPr>
        </p:nvSpPr>
        <p:spPr/>
        <p:txBody>
          <a:bodyPr/>
          <a:lstStyle/>
          <a:p>
            <a:fld id="{0B868178-02AE-42FC-958D-6B8F13B60175}" type="slidenum">
              <a:rPr lang="en-GB" smtClean="0"/>
              <a:pPr/>
              <a:t>8</a:t>
            </a:fld>
            <a:endParaRPr lang="en-GB" dirty="0"/>
          </a:p>
        </p:txBody>
      </p:sp>
      <p:sp>
        <p:nvSpPr>
          <p:cNvPr id="7" name="Content Placeholder 2"/>
          <p:cNvSpPr txBox="1">
            <a:spLocks/>
          </p:cNvSpPr>
          <p:nvPr/>
        </p:nvSpPr>
        <p:spPr>
          <a:xfrm>
            <a:off x="330371" y="1270915"/>
            <a:ext cx="5029674" cy="2631564"/>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endParaRPr lang="en-GB" sz="1300" dirty="0">
              <a:latin typeface="+mj-lt"/>
            </a:endParaRPr>
          </a:p>
          <a:p>
            <a:endParaRPr lang="en-US" sz="1300" dirty="0">
              <a:latin typeface="+mj-lt"/>
            </a:endParaRPr>
          </a:p>
        </p:txBody>
      </p:sp>
      <p:pic>
        <p:nvPicPr>
          <p:cNvPr id="9" name="Picture 8">
            <a:extLst>
              <a:ext uri="{FF2B5EF4-FFF2-40B4-BE49-F238E27FC236}">
                <a16:creationId xmlns:a16="http://schemas.microsoft.com/office/drawing/2014/main" id="{214DB1F3-5D28-4DF5-BE04-7F8C9D7365AB}"/>
              </a:ext>
            </a:extLst>
          </p:cNvPr>
          <p:cNvPicPr>
            <a:picLocks noChangeAspect="1"/>
          </p:cNvPicPr>
          <p:nvPr/>
        </p:nvPicPr>
        <p:blipFill>
          <a:blip r:embed="rId2"/>
          <a:stretch>
            <a:fillRect/>
          </a:stretch>
        </p:blipFill>
        <p:spPr>
          <a:xfrm>
            <a:off x="6091011" y="1273626"/>
            <a:ext cx="5749754" cy="4306883"/>
          </a:xfrm>
          <a:prstGeom prst="rect">
            <a:avLst/>
          </a:prstGeom>
        </p:spPr>
      </p:pic>
      <p:sp>
        <p:nvSpPr>
          <p:cNvPr id="11" name="Title 1">
            <a:extLst>
              <a:ext uri="{FF2B5EF4-FFF2-40B4-BE49-F238E27FC236}">
                <a16:creationId xmlns:a16="http://schemas.microsoft.com/office/drawing/2014/main" id="{83F7121C-CC1D-4FD4-BB82-AC5C5B648A9B}"/>
              </a:ext>
            </a:extLst>
          </p:cNvPr>
          <p:cNvSpPr>
            <a:spLocks noGrp="1"/>
          </p:cNvSpPr>
          <p:nvPr>
            <p:ph type="title"/>
          </p:nvPr>
        </p:nvSpPr>
        <p:spPr>
          <a:xfrm>
            <a:off x="357665" y="251917"/>
            <a:ext cx="7018604" cy="1368083"/>
          </a:xfrm>
        </p:spPr>
        <p:txBody>
          <a:bodyPr/>
          <a:lstStyle/>
          <a:p>
            <a:r>
              <a:rPr lang="en-US" dirty="0"/>
              <a:t>How To Place </a:t>
            </a:r>
            <a:r>
              <a:rPr lang="en-GB" dirty="0"/>
              <a:t>ADSL/ADSL2+ Provide Order</a:t>
            </a:r>
          </a:p>
        </p:txBody>
      </p:sp>
      <p:sp>
        <p:nvSpPr>
          <p:cNvPr id="12" name="Content Placeholder 2">
            <a:extLst>
              <a:ext uri="{FF2B5EF4-FFF2-40B4-BE49-F238E27FC236}">
                <a16:creationId xmlns:a16="http://schemas.microsoft.com/office/drawing/2014/main" id="{959B1593-0017-4BDB-B9C2-E577E9AD4E3C}"/>
              </a:ext>
            </a:extLst>
          </p:cNvPr>
          <p:cNvSpPr txBox="1">
            <a:spLocks/>
          </p:cNvSpPr>
          <p:nvPr/>
        </p:nvSpPr>
        <p:spPr>
          <a:xfrm>
            <a:off x="330371" y="1270915"/>
            <a:ext cx="5029674" cy="4608512"/>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300" b="1" dirty="0">
                <a:solidFill>
                  <a:srgbClr val="E60050"/>
                </a:solidFill>
                <a:latin typeface="+mn-lt"/>
                <a:cs typeface="Arial" panose="020B0604020202020204" pitchFamily="34" charset="0"/>
              </a:rPr>
              <a:t>Step 2: Accessing the journey</a:t>
            </a:r>
          </a:p>
          <a:p>
            <a:endParaRPr lang="en-GB" sz="1300" b="1" dirty="0">
              <a:solidFill>
                <a:srgbClr val="FF3399"/>
              </a:solidFill>
              <a:cs typeface="Arial" panose="020B0604020202020204" pitchFamily="34" charset="0"/>
            </a:endParaRPr>
          </a:p>
          <a:p>
            <a:r>
              <a:rPr lang="en-GB" sz="1300" dirty="0">
                <a:solidFill>
                  <a:srgbClr val="595959"/>
                </a:solidFill>
                <a:latin typeface="+mn-lt"/>
                <a:cs typeface="Arial" panose="020B0604020202020204" pitchFamily="34" charset="0"/>
              </a:rPr>
              <a:t>Once logged in, you’ll be taken to Business zone.</a:t>
            </a:r>
          </a:p>
          <a:p>
            <a:endParaRPr lang="en-GB" sz="1300" dirty="0">
              <a:solidFill>
                <a:srgbClr val="595959"/>
              </a:solidFill>
              <a:latin typeface="+mn-lt"/>
              <a:cs typeface="Arial" panose="020B0604020202020204" pitchFamily="34" charset="0"/>
            </a:endParaRPr>
          </a:p>
          <a:p>
            <a:r>
              <a:rPr lang="en-GB" sz="1300" dirty="0">
                <a:solidFill>
                  <a:srgbClr val="595959"/>
                </a:solidFill>
                <a:latin typeface="+mn-lt"/>
                <a:cs typeface="Arial" panose="020B0604020202020204" pitchFamily="34" charset="0"/>
              </a:rPr>
              <a:t>If you aren’t taken to Business zone, you’ll need to arrange access via your company administrator.</a:t>
            </a:r>
          </a:p>
          <a:p>
            <a:endParaRPr lang="en-GB" sz="1300" dirty="0">
              <a:solidFill>
                <a:srgbClr val="595959"/>
              </a:solidFill>
              <a:latin typeface="+mn-lt"/>
              <a:cs typeface="Arial" panose="020B0604020202020204" pitchFamily="34" charset="0"/>
            </a:endParaRPr>
          </a:p>
          <a:p>
            <a:r>
              <a:rPr lang="en-GB" sz="1300" dirty="0">
                <a:solidFill>
                  <a:srgbClr val="595959"/>
                </a:solidFill>
                <a:latin typeface="+mn-lt"/>
                <a:cs typeface="Arial" panose="020B0604020202020204" pitchFamily="34" charset="0"/>
              </a:rPr>
              <a:t>To access the new journey:</a:t>
            </a:r>
          </a:p>
          <a:p>
            <a:endParaRPr lang="en-GB" sz="1300" dirty="0">
              <a:solidFill>
                <a:srgbClr val="595959"/>
              </a:solidFill>
              <a:latin typeface="+mn-lt"/>
              <a:cs typeface="Arial" panose="020B0604020202020204" pitchFamily="34" charset="0"/>
            </a:endParaRPr>
          </a:p>
          <a:p>
            <a:pPr marL="285750" indent="-285750">
              <a:buFont typeface="Arial" panose="020B0604020202020204" pitchFamily="34" charset="0"/>
              <a:buChar char="•"/>
            </a:pPr>
            <a:r>
              <a:rPr lang="en-GB" sz="1300" dirty="0">
                <a:solidFill>
                  <a:srgbClr val="595959"/>
                </a:solidFill>
                <a:latin typeface="+mn-lt"/>
                <a:cs typeface="Arial" panose="020B0604020202020204" pitchFamily="34" charset="0"/>
              </a:rPr>
              <a:t>Click on ‘Place a New Order’</a:t>
            </a:r>
          </a:p>
        </p:txBody>
      </p:sp>
      <p:sp>
        <p:nvSpPr>
          <p:cNvPr id="13" name="Rectangle 12">
            <a:extLst>
              <a:ext uri="{FF2B5EF4-FFF2-40B4-BE49-F238E27FC236}">
                <a16:creationId xmlns:a16="http://schemas.microsoft.com/office/drawing/2014/main" id="{9612C95F-A020-4F3A-BB90-7FAD6FB9ACE0}"/>
              </a:ext>
            </a:extLst>
          </p:cNvPr>
          <p:cNvSpPr/>
          <p:nvPr/>
        </p:nvSpPr>
        <p:spPr>
          <a:xfrm>
            <a:off x="7160245" y="4319723"/>
            <a:ext cx="1080120" cy="3570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1648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B69AFB56-EE86-4A7D-98C9-D8E23D0A035D}"/>
              </a:ext>
            </a:extLst>
          </p:cNvPr>
          <p:cNvSpPr>
            <a:spLocks noGrp="1"/>
          </p:cNvSpPr>
          <p:nvPr>
            <p:ph type="title"/>
          </p:nvPr>
        </p:nvSpPr>
        <p:spPr>
          <a:xfrm>
            <a:off x="357665" y="251917"/>
            <a:ext cx="7018604" cy="1368083"/>
          </a:xfrm>
        </p:spPr>
        <p:txBody>
          <a:bodyPr/>
          <a:lstStyle/>
          <a:p>
            <a:r>
              <a:rPr lang="en-US" dirty="0"/>
              <a:t>How To Place </a:t>
            </a:r>
            <a:r>
              <a:rPr lang="en-GB" dirty="0"/>
              <a:t>ADSL/ADSL2+ Provide Order</a:t>
            </a:r>
          </a:p>
        </p:txBody>
      </p:sp>
      <p:sp>
        <p:nvSpPr>
          <p:cNvPr id="26" name="Content Placeholder 2">
            <a:extLst>
              <a:ext uri="{FF2B5EF4-FFF2-40B4-BE49-F238E27FC236}">
                <a16:creationId xmlns:a16="http://schemas.microsoft.com/office/drawing/2014/main" id="{440E1120-4F01-4352-9A8B-6C4EFED317B1}"/>
              </a:ext>
            </a:extLst>
          </p:cNvPr>
          <p:cNvSpPr txBox="1">
            <a:spLocks/>
          </p:cNvSpPr>
          <p:nvPr/>
        </p:nvSpPr>
        <p:spPr>
          <a:xfrm>
            <a:off x="330371" y="1270915"/>
            <a:ext cx="5029674" cy="4608512"/>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300" b="1" dirty="0">
                <a:solidFill>
                  <a:srgbClr val="E60050"/>
                </a:solidFill>
                <a:latin typeface="+mn-lt"/>
                <a:cs typeface="Arial" panose="020B0604020202020204" pitchFamily="34" charset="0"/>
              </a:rPr>
              <a:t>Step 2: Accessing the journey</a:t>
            </a:r>
          </a:p>
          <a:p>
            <a:endParaRPr lang="en-GB" sz="1300" b="1" dirty="0">
              <a:solidFill>
                <a:srgbClr val="FF3399"/>
              </a:solidFill>
              <a:cs typeface="Arial" panose="020B0604020202020204" pitchFamily="34" charset="0"/>
            </a:endParaRPr>
          </a:p>
          <a:p>
            <a:r>
              <a:rPr lang="en-GB" sz="1300" dirty="0">
                <a:solidFill>
                  <a:srgbClr val="595959"/>
                </a:solidFill>
                <a:latin typeface="+mn-lt"/>
                <a:cs typeface="Arial" panose="020B0604020202020204" pitchFamily="34" charset="0"/>
              </a:rPr>
              <a:t>If you have multiple accounts associated with your user id, you’ll need to select the applicable account from the dropdown.</a:t>
            </a:r>
          </a:p>
          <a:p>
            <a:endParaRPr lang="en-GB" sz="1300" dirty="0">
              <a:solidFill>
                <a:srgbClr val="595959"/>
              </a:solidFill>
              <a:latin typeface="+mn-lt"/>
              <a:cs typeface="Arial" panose="020B0604020202020204" pitchFamily="34" charset="0"/>
            </a:endParaRPr>
          </a:p>
          <a:p>
            <a:pPr>
              <a:spcBef>
                <a:spcPts val="600"/>
              </a:spcBef>
            </a:pPr>
            <a:r>
              <a:rPr lang="en-GB" sz="1300" dirty="0">
                <a:solidFill>
                  <a:srgbClr val="595959"/>
                </a:solidFill>
                <a:latin typeface="+mn-lt"/>
                <a:cs typeface="Arial" panose="020B0604020202020204" pitchFamily="34" charset="0"/>
              </a:rPr>
              <a:t>If you have multiple accounts, select the account from the drop down menu. Tick the ‘Set as favourite’ box if you want this to be your default account.</a:t>
            </a:r>
          </a:p>
        </p:txBody>
      </p:sp>
      <p:pic>
        <p:nvPicPr>
          <p:cNvPr id="3" name="Picture 2">
            <a:extLst>
              <a:ext uri="{FF2B5EF4-FFF2-40B4-BE49-F238E27FC236}">
                <a16:creationId xmlns:a16="http://schemas.microsoft.com/office/drawing/2014/main" id="{64829251-1CB0-4689-B87A-0DD10BF29878}"/>
              </a:ext>
            </a:extLst>
          </p:cNvPr>
          <p:cNvPicPr>
            <a:picLocks noChangeAspect="1"/>
          </p:cNvPicPr>
          <p:nvPr/>
        </p:nvPicPr>
        <p:blipFill>
          <a:blip r:embed="rId2"/>
          <a:stretch>
            <a:fillRect/>
          </a:stretch>
        </p:blipFill>
        <p:spPr>
          <a:xfrm>
            <a:off x="6091011" y="1270916"/>
            <a:ext cx="5749754" cy="2149354"/>
          </a:xfrm>
          <a:prstGeom prst="rect">
            <a:avLst/>
          </a:prstGeom>
        </p:spPr>
      </p:pic>
      <p:sp>
        <p:nvSpPr>
          <p:cNvPr id="27" name="Rectangle 26">
            <a:extLst>
              <a:ext uri="{FF2B5EF4-FFF2-40B4-BE49-F238E27FC236}">
                <a16:creationId xmlns:a16="http://schemas.microsoft.com/office/drawing/2014/main" id="{639A9F7D-559F-4F3A-9D14-DDBE7F8B2DF6}"/>
              </a:ext>
            </a:extLst>
          </p:cNvPr>
          <p:cNvSpPr/>
          <p:nvPr/>
        </p:nvSpPr>
        <p:spPr>
          <a:xfrm>
            <a:off x="7479765" y="1306699"/>
            <a:ext cx="1895150" cy="2880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B6F94E46-441B-4165-B30B-ABC5DDA1848B}"/>
              </a:ext>
            </a:extLst>
          </p:cNvPr>
          <p:cNvPicPr>
            <a:picLocks noChangeAspect="1"/>
          </p:cNvPicPr>
          <p:nvPr/>
        </p:nvPicPr>
        <p:blipFill>
          <a:blip r:embed="rId3"/>
          <a:stretch>
            <a:fillRect/>
          </a:stretch>
        </p:blipFill>
        <p:spPr>
          <a:xfrm>
            <a:off x="6096231" y="3575171"/>
            <a:ext cx="5749754" cy="2149354"/>
          </a:xfrm>
          <a:prstGeom prst="rect">
            <a:avLst/>
          </a:prstGeom>
        </p:spPr>
      </p:pic>
      <p:sp>
        <p:nvSpPr>
          <p:cNvPr id="28" name="Rectangle 27">
            <a:extLst>
              <a:ext uri="{FF2B5EF4-FFF2-40B4-BE49-F238E27FC236}">
                <a16:creationId xmlns:a16="http://schemas.microsoft.com/office/drawing/2014/main" id="{B530A4E3-3E55-49BA-BD0C-F173A486D31D}"/>
              </a:ext>
            </a:extLst>
          </p:cNvPr>
          <p:cNvSpPr/>
          <p:nvPr/>
        </p:nvSpPr>
        <p:spPr>
          <a:xfrm>
            <a:off x="9374914" y="3579661"/>
            <a:ext cx="794983" cy="3075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653740"/>
      </p:ext>
    </p:extLst>
  </p:cSld>
  <p:clrMapOvr>
    <a:masterClrMapping/>
  </p:clrMapOvr>
</p:sld>
</file>

<file path=ppt/theme/theme1.xml><?xml version="1.0" encoding="utf-8"?>
<a:theme xmlns:a="http://schemas.openxmlformats.org/drawingml/2006/main" name="BT_ppt_widescreen_mountain">
  <a:themeElements>
    <a:clrScheme name="BT">
      <a:dk1>
        <a:srgbClr val="000000"/>
      </a:dk1>
      <a:lt1>
        <a:srgbClr val="FFFFFF"/>
      </a:lt1>
      <a:dk2>
        <a:srgbClr val="000000"/>
      </a:dk2>
      <a:lt2>
        <a:srgbClr val="3C3C3B"/>
      </a:lt2>
      <a:accent1>
        <a:srgbClr val="5514B3"/>
      </a:accent1>
      <a:accent2>
        <a:srgbClr val="FF6EFF"/>
      </a:accent2>
      <a:accent3>
        <a:srgbClr val="444444"/>
      </a:accent3>
      <a:accent4>
        <a:srgbClr val="898989"/>
      </a:accent4>
      <a:accent5>
        <a:srgbClr val="AAAAAA"/>
      </a:accent5>
      <a:accent6>
        <a:srgbClr val="DEDEDE"/>
      </a:accent6>
      <a:hlink>
        <a:srgbClr val="5514B3"/>
      </a:hlink>
      <a:folHlink>
        <a:srgbClr val="FF6E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chor="b" anchorCtr="0">
        <a:noAutofit/>
      </a:bodyPr>
      <a:lstStyle>
        <a:defPPr algn="l">
          <a:defRPr smtClean="0"/>
        </a:defPPr>
      </a:lstStyle>
    </a:txDef>
  </a:objectDefaults>
  <a:extraClrSchemeLst/>
  <a:extLst>
    <a:ext uri="{05A4C25C-085E-4340-85A3-A5531E510DB2}">
      <thm15:themeFamily xmlns:thm15="http://schemas.microsoft.com/office/thememl/2012/main" name="CS Forum Slides 1st Nov 2019.potx" id="{3B11018C-5A3B-478A-93E1-AB052D91B99B}" vid="{FE0596FD-1776-4F4D-85E6-8A0DF632E6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11C74AAE655C4B9A46F0DD1E4F6825" ma:contentTypeVersion="7" ma:contentTypeDescription="Create a new document." ma:contentTypeScope="" ma:versionID="f33aefdbafab6973863f24727cb9f0a6">
  <xsd:schema xmlns:xsd="http://www.w3.org/2001/XMLSchema" xmlns:xs="http://www.w3.org/2001/XMLSchema" xmlns:p="http://schemas.microsoft.com/office/2006/metadata/properties" xmlns:ns3="def45285-9b0e-4457-acb9-415a3b238810" targetNamespace="http://schemas.microsoft.com/office/2006/metadata/properties" ma:root="true" ma:fieldsID="45732bdf329bbe86ce7166a6cf794dc0" ns3:_="">
    <xsd:import namespace="def45285-9b0e-4457-acb9-415a3b23881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f45285-9b0e-4457-acb9-415a3b2388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B73847-A7EA-4D62-B9F8-535766B26F2B}">
  <ds:schemaRefs>
    <ds:schemaRef ds:uri="http://schemas.microsoft.com/sharepoint/v3/contenttype/forms"/>
  </ds:schemaRefs>
</ds:datastoreItem>
</file>

<file path=customXml/itemProps2.xml><?xml version="1.0" encoding="utf-8"?>
<ds:datastoreItem xmlns:ds="http://schemas.openxmlformats.org/officeDocument/2006/customXml" ds:itemID="{3F34EC27-9B53-449B-ACD5-798E1503570C}">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def45285-9b0e-4457-acb9-415a3b238810"/>
    <ds:schemaRef ds:uri="http://www.w3.org/XML/1998/namespace"/>
  </ds:schemaRefs>
</ds:datastoreItem>
</file>

<file path=customXml/itemProps3.xml><?xml version="1.0" encoding="utf-8"?>
<ds:datastoreItem xmlns:ds="http://schemas.openxmlformats.org/officeDocument/2006/customXml" ds:itemID="{7128E196-8CC1-4E57-A2EF-ED97140508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f45285-9b0e-4457-acb9-415a3b2388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CS Forum Slides 1st Nov 2019</Template>
  <TotalTime>2230</TotalTime>
  <Words>1530</Words>
  <Application>Microsoft Office PowerPoint</Application>
  <PresentationFormat>Custom</PresentationFormat>
  <Paragraphs>213</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BT Font Light</vt:lpstr>
      <vt:lpstr>Century Gothic</vt:lpstr>
      <vt:lpstr>Century Gothic Regular</vt:lpstr>
      <vt:lpstr>BT_ppt_widescreen_mountain</vt:lpstr>
      <vt:lpstr>Placing ADSL/ADSL2 + Provide order on Enhanced Eco+ </vt:lpstr>
      <vt:lpstr>PowerPoint Presentation</vt:lpstr>
      <vt:lpstr>PowerPoint Presentation</vt:lpstr>
      <vt:lpstr>PowerPoint Presentation</vt:lpstr>
      <vt:lpstr>PowerPoint Presentation</vt:lpstr>
      <vt:lpstr>How To Place ADSL/ADSL2+ Provide Order</vt:lpstr>
      <vt:lpstr>How To Place ADSL/ADSL2+ Provide Order</vt:lpstr>
      <vt:lpstr>How To Place ADSL/ADSL2+ Provide Order</vt:lpstr>
      <vt:lpstr>How To Place ADSL/ADSL2+ Provide Order</vt:lpstr>
      <vt:lpstr>How To Place ADSL/ADSL2+ Provide Order</vt:lpstr>
      <vt:lpstr>How To Place ADSL/ADSL2+ Provide Order</vt:lpstr>
      <vt:lpstr>How To Place ADSL/ADSL2+ Provide Order</vt:lpstr>
      <vt:lpstr>How To Place ADSL/ADSL2+ Provide Order</vt:lpstr>
      <vt:lpstr>How To Place ADSL/ADSL2+ Provide Order</vt:lpstr>
      <vt:lpstr>How To Place ADSL/ADSL2+ Provide Order</vt:lpstr>
      <vt:lpstr>How To Place ADSL/ADSL2+ Provide Order</vt:lpstr>
      <vt:lpstr>How To Place ADSL/ADSL2+ Provide Order</vt:lpstr>
      <vt:lpstr>How To Place ADSL/ADSL2+ Provide Order</vt:lpstr>
      <vt:lpstr>How To Place ADSL/ADSL2+ Provide Order</vt:lpstr>
      <vt:lpstr>How To Place ADSL/ADSL2+ Provide Order</vt:lpstr>
      <vt:lpstr>How To Place ADSL/ADSL2+ Provide Order</vt:lpstr>
      <vt:lpstr>How To Place ADSL/ADSL2+ Provide Order</vt:lpstr>
      <vt:lpstr>How To Place ADSL/ADSL2+ Provide Order</vt:lpstr>
      <vt:lpstr>How To Place ADSL/ADSL2+ Provide Order</vt:lpstr>
      <vt:lpstr>How To Place ADSL/ADSL2+ Provide Order</vt:lpstr>
      <vt:lpstr>How To Place ADSL/ADSL2+ Provide Order</vt:lpstr>
      <vt:lpstr>How To Place ADSL/ADSL2+ Provide Order</vt:lpstr>
      <vt:lpstr>PowerPoint Presentation</vt:lpstr>
    </vt:vector>
  </TitlesOfParts>
  <Company>BT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Forum Call</dc:title>
  <dc:creator>Avery,L,Laura,NKFA4 R</dc:creator>
  <cp:lastModifiedBy>Atcha,Z,Zahid,NKF9 R</cp:lastModifiedBy>
  <cp:revision>84</cp:revision>
  <dcterms:created xsi:type="dcterms:W3CDTF">2020-01-02T13:25:58Z</dcterms:created>
  <dcterms:modified xsi:type="dcterms:W3CDTF">2021-12-10T11:19:22Z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0x0101005211C74AAE655C4B9A46F0DD1E4F6825</vt:lpwstr>
  </property>
  <property fmtid="{D5CDD505-2E9C-101B-9397-08002B2CF9AE}" pid="3" name="MSIP_Label_55818d02-8d25-4bb9-b27c-e4db64670887_Enabled">
    <vt:lpwstr>true</vt:lpwstr>
  </property>
  <property fmtid="{D5CDD505-2E9C-101B-9397-08002B2CF9AE}" pid="4" name="MSIP_Label_55818d02-8d25-4bb9-b27c-e4db64670887_SetDate">
    <vt:lpwstr>2021-03-29T15:26:12Z</vt:lpwstr>
  </property>
  <property fmtid="{D5CDD505-2E9C-101B-9397-08002B2CF9AE}" pid="5" name="MSIP_Label_55818d02-8d25-4bb9-b27c-e4db64670887_Method">
    <vt:lpwstr>Standard</vt:lpwstr>
  </property>
  <property fmtid="{D5CDD505-2E9C-101B-9397-08002B2CF9AE}" pid="6" name="MSIP_Label_55818d02-8d25-4bb9-b27c-e4db64670887_Name">
    <vt:lpwstr>55818d02-8d25-4bb9-b27c-e4db64670887</vt:lpwstr>
  </property>
  <property fmtid="{D5CDD505-2E9C-101B-9397-08002B2CF9AE}" pid="7" name="MSIP_Label_55818d02-8d25-4bb9-b27c-e4db64670887_SiteId">
    <vt:lpwstr>a7f35688-9c00-4d5e-ba41-29f146377ab0</vt:lpwstr>
  </property>
  <property fmtid="{D5CDD505-2E9C-101B-9397-08002B2CF9AE}" pid="8" name="MSIP_Label_55818d02-8d25-4bb9-b27c-e4db64670887_ActionId">
    <vt:lpwstr>61a56612-c453-4d19-a8fa-da2fec859e08</vt:lpwstr>
  </property>
  <property fmtid="{D5CDD505-2E9C-101B-9397-08002B2CF9AE}" pid="9" name="MSIP_Label_55818d02-8d25-4bb9-b27c-e4db64670887_ContentBits">
    <vt:lpwstr>0</vt:lpwstr>
  </property>
</Properties>
</file>