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03" r:id="rId5"/>
    <p:sldId id="353" r:id="rId6"/>
    <p:sldId id="352" r:id="rId7"/>
    <p:sldId id="311" r:id="rId8"/>
    <p:sldId id="330" r:id="rId9"/>
    <p:sldId id="312" r:id="rId10"/>
    <p:sldId id="334" r:id="rId11"/>
    <p:sldId id="313" r:id="rId12"/>
    <p:sldId id="335" r:id="rId13"/>
    <p:sldId id="336" r:id="rId14"/>
    <p:sldId id="337" r:id="rId15"/>
    <p:sldId id="316" r:id="rId16"/>
    <p:sldId id="338" r:id="rId17"/>
    <p:sldId id="340" r:id="rId18"/>
    <p:sldId id="341" r:id="rId19"/>
    <p:sldId id="342" r:id="rId20"/>
    <p:sldId id="343" r:id="rId21"/>
    <p:sldId id="344" r:id="rId22"/>
    <p:sldId id="346" r:id="rId23"/>
    <p:sldId id="347" r:id="rId24"/>
    <p:sldId id="325" r:id="rId25"/>
    <p:sldId id="348" r:id="rId26"/>
    <p:sldId id="328" r:id="rId27"/>
    <p:sldId id="349" r:id="rId28"/>
    <p:sldId id="350" r:id="rId29"/>
    <p:sldId id="329" r:id="rId30"/>
    <p:sldId id="257" r:id="rId31"/>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50"/>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ADC5B-E36F-4A3F-8DAD-6D769626C21F}" v="1" dt="2021-12-10T11:15:36.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9100"/>
  </p:normalViewPr>
  <p:slideViewPr>
    <p:cSldViewPr showGuides="1">
      <p:cViewPr varScale="1">
        <p:scale>
          <a:sx n="64" d="100"/>
          <a:sy n="64" d="100"/>
        </p:scale>
        <p:origin x="608" y="36"/>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cha,Z,Zahid,NKE6 R" userId="9276d639-dfc2-4712-8d62-f7795f1178ca" providerId="ADAL" clId="{83CFC7E4-EA18-4D4D-8563-162D005D78EB}"/>
    <pc:docChg chg="undo redo custSel delSld modSld sldOrd">
      <pc:chgData name="Atcha,Z,Zahid,NKE6 R" userId="9276d639-dfc2-4712-8d62-f7795f1178ca" providerId="ADAL" clId="{83CFC7E4-EA18-4D4D-8563-162D005D78EB}" dt="2021-10-11T12:32:21.465" v="4459" actId="20577"/>
      <pc:docMkLst>
        <pc:docMk/>
      </pc:docMkLst>
      <pc:sldChg chg="modSp mod">
        <pc:chgData name="Atcha,Z,Zahid,NKE6 R" userId="9276d639-dfc2-4712-8d62-f7795f1178ca" providerId="ADAL" clId="{83CFC7E4-EA18-4D4D-8563-162D005D78EB}" dt="2021-10-04T09:40:59.483" v="84" actId="20577"/>
        <pc:sldMkLst>
          <pc:docMk/>
          <pc:sldMk cId="1377467" sldId="303"/>
        </pc:sldMkLst>
        <pc:spChg chg="mod">
          <ac:chgData name="Atcha,Z,Zahid,NKE6 R" userId="9276d639-dfc2-4712-8d62-f7795f1178ca" providerId="ADAL" clId="{83CFC7E4-EA18-4D4D-8563-162D005D78EB}" dt="2021-10-04T09:40:43.826" v="61" actId="20577"/>
          <ac:spMkLst>
            <pc:docMk/>
            <pc:sldMk cId="1377467" sldId="303"/>
            <ac:spMk id="2" creationId="{EDBCF253-B1E4-E242-8118-44AF395E4548}"/>
          </ac:spMkLst>
        </pc:spChg>
        <pc:spChg chg="mod">
          <ac:chgData name="Atcha,Z,Zahid,NKE6 R" userId="9276d639-dfc2-4712-8d62-f7795f1178ca" providerId="ADAL" clId="{83CFC7E4-EA18-4D4D-8563-162D005D78EB}" dt="2021-10-04T09:40:59.483" v="84" actId="20577"/>
          <ac:spMkLst>
            <pc:docMk/>
            <pc:sldMk cId="1377467" sldId="303"/>
            <ac:spMk id="3" creationId="{8AEB226E-098B-FC40-BFA6-6962E3EB76B3}"/>
          </ac:spMkLst>
        </pc:spChg>
      </pc:sldChg>
      <pc:sldChg chg="addSp delSp modSp mod">
        <pc:chgData name="Atcha,Z,Zahid,NKE6 R" userId="9276d639-dfc2-4712-8d62-f7795f1178ca" providerId="ADAL" clId="{83CFC7E4-EA18-4D4D-8563-162D005D78EB}" dt="2021-10-04T15:25:35.725" v="3994" actId="478"/>
        <pc:sldMkLst>
          <pc:docMk/>
          <pc:sldMk cId="3340247195" sldId="311"/>
        </pc:sldMkLst>
        <pc:spChg chg="del">
          <ac:chgData name="Atcha,Z,Zahid,NKE6 R" userId="9276d639-dfc2-4712-8d62-f7795f1178ca" providerId="ADAL" clId="{83CFC7E4-EA18-4D4D-8563-162D005D78EB}" dt="2021-10-04T15:25:34.155" v="3993" actId="478"/>
          <ac:spMkLst>
            <pc:docMk/>
            <pc:sldMk cId="3340247195" sldId="311"/>
            <ac:spMk id="2" creationId="{D185F11C-7BAA-49BD-98D2-3C7D2F3BE5FC}"/>
          </ac:spMkLst>
        </pc:spChg>
        <pc:spChg chg="mod">
          <ac:chgData name="Atcha,Z,Zahid,NKE6 R" userId="9276d639-dfc2-4712-8d62-f7795f1178ca" providerId="ADAL" clId="{83CFC7E4-EA18-4D4D-8563-162D005D78EB}" dt="2021-10-04T10:04:15.259" v="341" actId="14100"/>
          <ac:spMkLst>
            <pc:docMk/>
            <pc:sldMk cId="3340247195" sldId="311"/>
            <ac:spMk id="6" creationId="{00000000-0000-0000-0000-000000000000}"/>
          </ac:spMkLst>
        </pc:spChg>
        <pc:spChg chg="add mod">
          <ac:chgData name="Atcha,Z,Zahid,NKE6 R" userId="9276d639-dfc2-4712-8d62-f7795f1178ca" providerId="ADAL" clId="{83CFC7E4-EA18-4D4D-8563-162D005D78EB}" dt="2021-10-04T15:25:31.687" v="3992" actId="20577"/>
          <ac:spMkLst>
            <pc:docMk/>
            <pc:sldMk cId="3340247195" sldId="311"/>
            <ac:spMk id="14" creationId="{FF8301DC-DA15-4CD9-B208-A2DD168F300B}"/>
          </ac:spMkLst>
        </pc:spChg>
        <pc:spChg chg="add del mod">
          <ac:chgData name="Atcha,Z,Zahid,NKE6 R" userId="9276d639-dfc2-4712-8d62-f7795f1178ca" providerId="ADAL" clId="{83CFC7E4-EA18-4D4D-8563-162D005D78EB}" dt="2021-10-04T15:25:35.725" v="3994" actId="478"/>
          <ac:spMkLst>
            <pc:docMk/>
            <pc:sldMk cId="3340247195" sldId="311"/>
            <ac:spMk id="16" creationId="{7D9EBCAA-E98C-4DE3-95B1-136A24EDF3C8}"/>
          </ac:spMkLst>
        </pc:spChg>
        <pc:picChg chg="add del mod">
          <ac:chgData name="Atcha,Z,Zahid,NKE6 R" userId="9276d639-dfc2-4712-8d62-f7795f1178ca" providerId="ADAL" clId="{83CFC7E4-EA18-4D4D-8563-162D005D78EB}" dt="2021-10-04T09:56:41.615" v="120" actId="22"/>
          <ac:picMkLst>
            <pc:docMk/>
            <pc:sldMk cId="3340247195" sldId="311"/>
            <ac:picMk id="5" creationId="{29A45913-7120-4B38-89E6-1C994EA4D73A}"/>
          </ac:picMkLst>
        </pc:picChg>
        <pc:picChg chg="add del mod">
          <ac:chgData name="Atcha,Z,Zahid,NKE6 R" userId="9276d639-dfc2-4712-8d62-f7795f1178ca" providerId="ADAL" clId="{83CFC7E4-EA18-4D4D-8563-162D005D78EB}" dt="2021-10-04T10:01:09.895" v="252" actId="478"/>
          <ac:picMkLst>
            <pc:docMk/>
            <pc:sldMk cId="3340247195" sldId="311"/>
            <ac:picMk id="7" creationId="{00000000-0000-0000-0000-000000000000}"/>
          </ac:picMkLst>
        </pc:picChg>
        <pc:picChg chg="add del mod">
          <ac:chgData name="Atcha,Z,Zahid,NKE6 R" userId="9276d639-dfc2-4712-8d62-f7795f1178ca" providerId="ADAL" clId="{83CFC7E4-EA18-4D4D-8563-162D005D78EB}" dt="2021-10-04T09:57:22.364" v="210" actId="478"/>
          <ac:picMkLst>
            <pc:docMk/>
            <pc:sldMk cId="3340247195" sldId="311"/>
            <ac:picMk id="9" creationId="{3981B463-7518-4FDF-945E-893296A1DA8C}"/>
          </ac:picMkLst>
        </pc:picChg>
        <pc:picChg chg="add del mod">
          <ac:chgData name="Atcha,Z,Zahid,NKE6 R" userId="9276d639-dfc2-4712-8d62-f7795f1178ca" providerId="ADAL" clId="{83CFC7E4-EA18-4D4D-8563-162D005D78EB}" dt="2021-10-04T09:59:33.947" v="245" actId="478"/>
          <ac:picMkLst>
            <pc:docMk/>
            <pc:sldMk cId="3340247195" sldId="311"/>
            <ac:picMk id="11" creationId="{2610570C-1E2C-49AC-A925-6AEFCFAC11F1}"/>
          </ac:picMkLst>
        </pc:picChg>
        <pc:picChg chg="add mod">
          <ac:chgData name="Atcha,Z,Zahid,NKE6 R" userId="9276d639-dfc2-4712-8d62-f7795f1178ca" providerId="ADAL" clId="{83CFC7E4-EA18-4D4D-8563-162D005D78EB}" dt="2021-10-04T10:01:27.498" v="285" actId="14100"/>
          <ac:picMkLst>
            <pc:docMk/>
            <pc:sldMk cId="3340247195" sldId="311"/>
            <ac:picMk id="13" creationId="{EC0FD9DE-FBA3-4B27-BEA1-9E236C253BBF}"/>
          </ac:picMkLst>
        </pc:picChg>
      </pc:sldChg>
      <pc:sldChg chg="addSp delSp modSp mod">
        <pc:chgData name="Atcha,Z,Zahid,NKE6 R" userId="9276d639-dfc2-4712-8d62-f7795f1178ca" providerId="ADAL" clId="{83CFC7E4-EA18-4D4D-8563-162D005D78EB}" dt="2021-10-11T10:47:19.467" v="4309" actId="207"/>
        <pc:sldMkLst>
          <pc:docMk/>
          <pc:sldMk cId="2163609036" sldId="312"/>
        </pc:sldMkLst>
        <pc:spChg chg="mod">
          <ac:chgData name="Atcha,Z,Zahid,NKE6 R" userId="9276d639-dfc2-4712-8d62-f7795f1178ca" providerId="ADAL" clId="{83CFC7E4-EA18-4D4D-8563-162D005D78EB}" dt="2021-10-04T10:06:14.569" v="603" actId="14100"/>
          <ac:spMkLst>
            <pc:docMk/>
            <pc:sldMk cId="2163609036" sldId="312"/>
            <ac:spMk id="2" creationId="{D185F11C-7BAA-49BD-98D2-3C7D2F3BE5FC}"/>
          </ac:spMkLst>
        </pc:spChg>
        <pc:spChg chg="mod">
          <ac:chgData name="Atcha,Z,Zahid,NKE6 R" userId="9276d639-dfc2-4712-8d62-f7795f1178ca" providerId="ADAL" clId="{83CFC7E4-EA18-4D4D-8563-162D005D78EB}" dt="2021-10-11T10:47:19.467" v="4309" actId="207"/>
          <ac:spMkLst>
            <pc:docMk/>
            <pc:sldMk cId="2163609036" sldId="312"/>
            <ac:spMk id="6" creationId="{00000000-0000-0000-0000-000000000000}"/>
          </ac:spMkLst>
        </pc:spChg>
        <pc:spChg chg="add mod">
          <ac:chgData name="Atcha,Z,Zahid,NKE6 R" userId="9276d639-dfc2-4712-8d62-f7795f1178ca" providerId="ADAL" clId="{83CFC7E4-EA18-4D4D-8563-162D005D78EB}" dt="2021-10-04T10:10:37.043" v="659" actId="1036"/>
          <ac:spMkLst>
            <pc:docMk/>
            <pc:sldMk cId="2163609036" sldId="312"/>
            <ac:spMk id="8" creationId="{62902B68-C8DC-4B22-A30B-20828DF12CC1}"/>
          </ac:spMkLst>
        </pc:spChg>
        <pc:picChg chg="add mod">
          <ac:chgData name="Atcha,Z,Zahid,NKE6 R" userId="9276d639-dfc2-4712-8d62-f7795f1178ca" providerId="ADAL" clId="{83CFC7E4-EA18-4D4D-8563-162D005D78EB}" dt="2021-10-04T10:09:20.715" v="627" actId="14100"/>
          <ac:picMkLst>
            <pc:docMk/>
            <pc:sldMk cId="2163609036" sldId="312"/>
            <ac:picMk id="5" creationId="{84EA2956-B867-4557-8775-BE5E3B4F9950}"/>
          </ac:picMkLst>
        </pc:picChg>
        <pc:picChg chg="del mod">
          <ac:chgData name="Atcha,Z,Zahid,NKE6 R" userId="9276d639-dfc2-4712-8d62-f7795f1178ca" providerId="ADAL" clId="{83CFC7E4-EA18-4D4D-8563-162D005D78EB}" dt="2021-10-04T10:08:40.186" v="619" actId="478"/>
          <ac:picMkLst>
            <pc:docMk/>
            <pc:sldMk cId="2163609036" sldId="312"/>
            <ac:picMk id="9" creationId="{00000000-0000-0000-0000-000000000000}"/>
          </ac:picMkLst>
        </pc:picChg>
      </pc:sldChg>
      <pc:sldChg chg="addSp delSp modSp mod">
        <pc:chgData name="Atcha,Z,Zahid,NKE6 R" userId="9276d639-dfc2-4712-8d62-f7795f1178ca" providerId="ADAL" clId="{83CFC7E4-EA18-4D4D-8563-162D005D78EB}" dt="2021-10-11T10:48:27.331" v="4315" actId="207"/>
        <pc:sldMkLst>
          <pc:docMk/>
          <pc:sldMk cId="461648899" sldId="313"/>
        </pc:sldMkLst>
        <pc:spChg chg="del mod">
          <ac:chgData name="Atcha,Z,Zahid,NKE6 R" userId="9276d639-dfc2-4712-8d62-f7795f1178ca" providerId="ADAL" clId="{83CFC7E4-EA18-4D4D-8563-162D005D78EB}" dt="2021-10-04T10:15:49.015" v="727" actId="478"/>
          <ac:spMkLst>
            <pc:docMk/>
            <pc:sldMk cId="461648899" sldId="313"/>
            <ac:spMk id="2" creationId="{D185F11C-7BAA-49BD-98D2-3C7D2F3BE5FC}"/>
          </ac:spMkLst>
        </pc:spChg>
        <pc:spChg chg="add del mod">
          <ac:chgData name="Atcha,Z,Zahid,NKE6 R" userId="9276d639-dfc2-4712-8d62-f7795f1178ca" providerId="ADAL" clId="{83CFC7E4-EA18-4D4D-8563-162D005D78EB}" dt="2021-10-04T10:15:51.180" v="728" actId="478"/>
          <ac:spMkLst>
            <pc:docMk/>
            <pc:sldMk cId="461648899" sldId="313"/>
            <ac:spMk id="5" creationId="{3CC92303-A587-467F-9AF2-009C66970324}"/>
          </ac:spMkLst>
        </pc:spChg>
        <pc:spChg chg="mod">
          <ac:chgData name="Atcha,Z,Zahid,NKE6 R" userId="9276d639-dfc2-4712-8d62-f7795f1178ca" providerId="ADAL" clId="{83CFC7E4-EA18-4D4D-8563-162D005D78EB}" dt="2021-10-04T10:17:08.253" v="749" actId="21"/>
          <ac:spMkLst>
            <pc:docMk/>
            <pc:sldMk cId="461648899" sldId="313"/>
            <ac:spMk id="7" creationId="{00000000-0000-0000-0000-000000000000}"/>
          </ac:spMkLst>
        </pc:spChg>
        <pc:spChg chg="del">
          <ac:chgData name="Atcha,Z,Zahid,NKE6 R" userId="9276d639-dfc2-4712-8d62-f7795f1178ca" providerId="ADAL" clId="{83CFC7E4-EA18-4D4D-8563-162D005D78EB}" dt="2021-10-04T10:15:19.901" v="724" actId="478"/>
          <ac:spMkLst>
            <pc:docMk/>
            <pc:sldMk cId="461648899" sldId="313"/>
            <ac:spMk id="10" creationId="{00000000-0000-0000-0000-000000000000}"/>
          </ac:spMkLst>
        </pc:spChg>
        <pc:spChg chg="add mod">
          <ac:chgData name="Atcha,Z,Zahid,NKE6 R" userId="9276d639-dfc2-4712-8d62-f7795f1178ca" providerId="ADAL" clId="{83CFC7E4-EA18-4D4D-8563-162D005D78EB}" dt="2021-10-04T10:15:52.415" v="729"/>
          <ac:spMkLst>
            <pc:docMk/>
            <pc:sldMk cId="461648899" sldId="313"/>
            <ac:spMk id="11" creationId="{83F7121C-CC1D-4FD4-BB82-AC5C5B648A9B}"/>
          </ac:spMkLst>
        </pc:spChg>
        <pc:spChg chg="add mod">
          <ac:chgData name="Atcha,Z,Zahid,NKE6 R" userId="9276d639-dfc2-4712-8d62-f7795f1178ca" providerId="ADAL" clId="{83CFC7E4-EA18-4D4D-8563-162D005D78EB}" dt="2021-10-11T10:48:27.331" v="4315" actId="207"/>
          <ac:spMkLst>
            <pc:docMk/>
            <pc:sldMk cId="461648899" sldId="313"/>
            <ac:spMk id="12" creationId="{959B1593-0017-4BDB-B9C2-E577E9AD4E3C}"/>
          </ac:spMkLst>
        </pc:spChg>
        <pc:spChg chg="add mod">
          <ac:chgData name="Atcha,Z,Zahid,NKE6 R" userId="9276d639-dfc2-4712-8d62-f7795f1178ca" providerId="ADAL" clId="{83CFC7E4-EA18-4D4D-8563-162D005D78EB}" dt="2021-10-04T10:17:35.902" v="782" actId="1038"/>
          <ac:spMkLst>
            <pc:docMk/>
            <pc:sldMk cId="461648899" sldId="313"/>
            <ac:spMk id="13" creationId="{9612C95F-A020-4F3A-BB90-7FAD6FB9ACE0}"/>
          </ac:spMkLst>
        </pc:spChg>
        <pc:picChg chg="add del">
          <ac:chgData name="Atcha,Z,Zahid,NKE6 R" userId="9276d639-dfc2-4712-8d62-f7795f1178ca" providerId="ADAL" clId="{83CFC7E4-EA18-4D4D-8563-162D005D78EB}" dt="2021-10-04T10:15:17.353" v="722" actId="478"/>
          <ac:picMkLst>
            <pc:docMk/>
            <pc:sldMk cId="461648899" sldId="313"/>
            <ac:picMk id="8" creationId="{00000000-0000-0000-0000-000000000000}"/>
          </ac:picMkLst>
        </pc:picChg>
        <pc:picChg chg="add mod">
          <ac:chgData name="Atcha,Z,Zahid,NKE6 R" userId="9276d639-dfc2-4712-8d62-f7795f1178ca" providerId="ADAL" clId="{83CFC7E4-EA18-4D4D-8563-162D005D78EB}" dt="2021-10-04T10:15:21.841" v="725"/>
          <ac:picMkLst>
            <pc:docMk/>
            <pc:sldMk cId="461648899" sldId="313"/>
            <ac:picMk id="9" creationId="{214DB1F3-5D28-4DF5-BE04-7F8C9D7365AB}"/>
          </ac:picMkLst>
        </pc:picChg>
      </pc:sldChg>
      <pc:sldChg chg="addSp delSp modSp del mod">
        <pc:chgData name="Atcha,Z,Zahid,NKE6 R" userId="9276d639-dfc2-4712-8d62-f7795f1178ca" providerId="ADAL" clId="{83CFC7E4-EA18-4D4D-8563-162D005D78EB}" dt="2021-10-04T11:19:33.265" v="1147" actId="47"/>
        <pc:sldMkLst>
          <pc:docMk/>
          <pc:sldMk cId="187144049" sldId="314"/>
        </pc:sldMkLst>
        <pc:spChg chg="del">
          <ac:chgData name="Atcha,Z,Zahid,NKE6 R" userId="9276d639-dfc2-4712-8d62-f7795f1178ca" providerId="ADAL" clId="{83CFC7E4-EA18-4D4D-8563-162D005D78EB}" dt="2021-10-04T10:18:39.042" v="799" actId="478"/>
          <ac:spMkLst>
            <pc:docMk/>
            <pc:sldMk cId="187144049" sldId="314"/>
            <ac:spMk id="2" creationId="{D185F11C-7BAA-49BD-98D2-3C7D2F3BE5FC}"/>
          </ac:spMkLst>
        </pc:spChg>
        <pc:spChg chg="add del mod">
          <ac:chgData name="Atcha,Z,Zahid,NKE6 R" userId="9276d639-dfc2-4712-8d62-f7795f1178ca" providerId="ADAL" clId="{83CFC7E4-EA18-4D4D-8563-162D005D78EB}" dt="2021-10-04T10:18:40.912" v="800" actId="478"/>
          <ac:spMkLst>
            <pc:docMk/>
            <pc:sldMk cId="187144049" sldId="314"/>
            <ac:spMk id="4" creationId="{783C1B6F-BBDF-40AF-B40C-2F239C5AC1D7}"/>
          </ac:spMkLst>
        </pc:spChg>
        <pc:spChg chg="add mod">
          <ac:chgData name="Atcha,Z,Zahid,NKE6 R" userId="9276d639-dfc2-4712-8d62-f7795f1178ca" providerId="ADAL" clId="{83CFC7E4-EA18-4D4D-8563-162D005D78EB}" dt="2021-10-04T10:18:42.067" v="801"/>
          <ac:spMkLst>
            <pc:docMk/>
            <pc:sldMk cId="187144049" sldId="314"/>
            <ac:spMk id="25" creationId="{B69AFB56-EE86-4A7D-98C9-D8E23D0A035D}"/>
          </ac:spMkLst>
        </pc:spChg>
      </pc:sldChg>
      <pc:sldChg chg="del">
        <pc:chgData name="Atcha,Z,Zahid,NKE6 R" userId="9276d639-dfc2-4712-8d62-f7795f1178ca" providerId="ADAL" clId="{83CFC7E4-EA18-4D4D-8563-162D005D78EB}" dt="2021-10-04T11:31:24.336" v="1166" actId="47"/>
        <pc:sldMkLst>
          <pc:docMk/>
          <pc:sldMk cId="3193144738" sldId="315"/>
        </pc:sldMkLst>
      </pc:sldChg>
      <pc:sldChg chg="addSp delSp modSp mod">
        <pc:chgData name="Atcha,Z,Zahid,NKE6 R" userId="9276d639-dfc2-4712-8d62-f7795f1178ca" providerId="ADAL" clId="{83CFC7E4-EA18-4D4D-8563-162D005D78EB}" dt="2021-10-11T10:49:33.886" v="4340" actId="207"/>
        <pc:sldMkLst>
          <pc:docMk/>
          <pc:sldMk cId="1901071801" sldId="316"/>
        </pc:sldMkLst>
        <pc:spChg chg="del">
          <ac:chgData name="Atcha,Z,Zahid,NKE6 R" userId="9276d639-dfc2-4712-8d62-f7795f1178ca" providerId="ADAL" clId="{83CFC7E4-EA18-4D4D-8563-162D005D78EB}" dt="2021-10-04T12:05:08.542" v="1252" actId="478"/>
          <ac:spMkLst>
            <pc:docMk/>
            <pc:sldMk cId="1901071801" sldId="316"/>
            <ac:spMk id="2" creationId="{D185F11C-7BAA-49BD-98D2-3C7D2F3BE5FC}"/>
          </ac:spMkLst>
        </pc:spChg>
        <pc:spChg chg="del mod">
          <ac:chgData name="Atcha,Z,Zahid,NKE6 R" userId="9276d639-dfc2-4712-8d62-f7795f1178ca" providerId="ADAL" clId="{83CFC7E4-EA18-4D4D-8563-162D005D78EB}" dt="2021-10-04T12:04:10.485" v="1194" actId="478"/>
          <ac:spMkLst>
            <pc:docMk/>
            <pc:sldMk cId="1901071801" sldId="316"/>
            <ac:spMk id="6" creationId="{00000000-0000-0000-0000-000000000000}"/>
          </ac:spMkLst>
        </pc:spChg>
        <pc:spChg chg="add del">
          <ac:chgData name="Atcha,Z,Zahid,NKE6 R" userId="9276d639-dfc2-4712-8d62-f7795f1178ca" providerId="ADAL" clId="{83CFC7E4-EA18-4D4D-8563-162D005D78EB}" dt="2021-10-04T12:02:51.381" v="1172" actId="478"/>
          <ac:spMkLst>
            <pc:docMk/>
            <pc:sldMk cId="1901071801" sldId="316"/>
            <ac:spMk id="9" creationId="{00000000-0000-0000-0000-000000000000}"/>
          </ac:spMkLst>
        </pc:spChg>
        <pc:spChg chg="add mod">
          <ac:chgData name="Atcha,Z,Zahid,NKE6 R" userId="9276d639-dfc2-4712-8d62-f7795f1178ca" providerId="ADAL" clId="{83CFC7E4-EA18-4D4D-8563-162D005D78EB}" dt="2021-10-11T10:49:33.886" v="4340" actId="207"/>
          <ac:spMkLst>
            <pc:docMk/>
            <pc:sldMk cId="1901071801" sldId="316"/>
            <ac:spMk id="10" creationId="{77BAD4E5-7AD4-48C3-9930-5F449295AE6E}"/>
          </ac:spMkLst>
        </pc:spChg>
        <pc:spChg chg="add mod">
          <ac:chgData name="Atcha,Z,Zahid,NKE6 R" userId="9276d639-dfc2-4712-8d62-f7795f1178ca" providerId="ADAL" clId="{83CFC7E4-EA18-4D4D-8563-162D005D78EB}" dt="2021-10-04T12:04:55.675" v="1251" actId="1037"/>
          <ac:spMkLst>
            <pc:docMk/>
            <pc:sldMk cId="1901071801" sldId="316"/>
            <ac:spMk id="11" creationId="{51A70EF4-2CD6-428D-A884-ED9AAF2081D0}"/>
          </ac:spMkLst>
        </pc:spChg>
        <pc:spChg chg="add del mod">
          <ac:chgData name="Atcha,Z,Zahid,NKE6 R" userId="9276d639-dfc2-4712-8d62-f7795f1178ca" providerId="ADAL" clId="{83CFC7E4-EA18-4D4D-8563-162D005D78EB}" dt="2021-10-04T12:05:09.664" v="1253" actId="478"/>
          <ac:spMkLst>
            <pc:docMk/>
            <pc:sldMk cId="1901071801" sldId="316"/>
            <ac:spMk id="13" creationId="{ABAFEA3E-DD91-4CD8-B9C4-2324F87E619E}"/>
          </ac:spMkLst>
        </pc:spChg>
        <pc:spChg chg="add mod">
          <ac:chgData name="Atcha,Z,Zahid,NKE6 R" userId="9276d639-dfc2-4712-8d62-f7795f1178ca" providerId="ADAL" clId="{83CFC7E4-EA18-4D4D-8563-162D005D78EB}" dt="2021-10-04T15:27:59.914" v="4002" actId="14100"/>
          <ac:spMkLst>
            <pc:docMk/>
            <pc:sldMk cId="1901071801" sldId="316"/>
            <ac:spMk id="14" creationId="{D1531B94-820E-47C7-9413-747C6A15FEBB}"/>
          </ac:spMkLst>
        </pc:spChg>
        <pc:picChg chg="add del">
          <ac:chgData name="Atcha,Z,Zahid,NKE6 R" userId="9276d639-dfc2-4712-8d62-f7795f1178ca" providerId="ADAL" clId="{83CFC7E4-EA18-4D4D-8563-162D005D78EB}" dt="2021-10-04T12:02:51.150" v="1171" actId="478"/>
          <ac:picMkLst>
            <pc:docMk/>
            <pc:sldMk cId="1901071801" sldId="316"/>
            <ac:picMk id="3" creationId="{00000000-0000-0000-0000-000000000000}"/>
          </ac:picMkLst>
        </pc:picChg>
        <pc:picChg chg="add del">
          <ac:chgData name="Atcha,Z,Zahid,NKE6 R" userId="9276d639-dfc2-4712-8d62-f7795f1178ca" providerId="ADAL" clId="{83CFC7E4-EA18-4D4D-8563-162D005D78EB}" dt="2021-10-04T12:02:51.381" v="1172" actId="478"/>
          <ac:picMkLst>
            <pc:docMk/>
            <pc:sldMk cId="1901071801" sldId="316"/>
            <ac:picMk id="4" creationId="{00000000-0000-0000-0000-000000000000}"/>
          </ac:picMkLst>
        </pc:picChg>
        <pc:picChg chg="add mod">
          <ac:chgData name="Atcha,Z,Zahid,NKE6 R" userId="9276d639-dfc2-4712-8d62-f7795f1178ca" providerId="ADAL" clId="{83CFC7E4-EA18-4D4D-8563-162D005D78EB}" dt="2021-10-04T12:03:36.341" v="1190" actId="14100"/>
          <ac:picMkLst>
            <pc:docMk/>
            <pc:sldMk cId="1901071801" sldId="316"/>
            <ac:picMk id="8" creationId="{975EE386-4F38-4E45-B8A0-9E8D5537BB8B}"/>
          </ac:picMkLst>
        </pc:picChg>
      </pc:sldChg>
      <pc:sldChg chg="del">
        <pc:chgData name="Atcha,Z,Zahid,NKE6 R" userId="9276d639-dfc2-4712-8d62-f7795f1178ca" providerId="ADAL" clId="{83CFC7E4-EA18-4D4D-8563-162D005D78EB}" dt="2021-10-04T12:50:39.239" v="1458" actId="47"/>
        <pc:sldMkLst>
          <pc:docMk/>
          <pc:sldMk cId="476287778" sldId="317"/>
        </pc:sldMkLst>
      </pc:sldChg>
      <pc:sldChg chg="del">
        <pc:chgData name="Atcha,Z,Zahid,NKE6 R" userId="9276d639-dfc2-4712-8d62-f7795f1178ca" providerId="ADAL" clId="{83CFC7E4-EA18-4D4D-8563-162D005D78EB}" dt="2021-10-04T12:56:18.338" v="1495" actId="47"/>
        <pc:sldMkLst>
          <pc:docMk/>
          <pc:sldMk cId="2773111044" sldId="318"/>
        </pc:sldMkLst>
      </pc:sldChg>
      <pc:sldChg chg="del">
        <pc:chgData name="Atcha,Z,Zahid,NKE6 R" userId="9276d639-dfc2-4712-8d62-f7795f1178ca" providerId="ADAL" clId="{83CFC7E4-EA18-4D4D-8563-162D005D78EB}" dt="2021-10-04T13:00:27.734" v="1609" actId="47"/>
        <pc:sldMkLst>
          <pc:docMk/>
          <pc:sldMk cId="1199849553" sldId="319"/>
        </pc:sldMkLst>
      </pc:sldChg>
      <pc:sldChg chg="del">
        <pc:chgData name="Atcha,Z,Zahid,NKE6 R" userId="9276d639-dfc2-4712-8d62-f7795f1178ca" providerId="ADAL" clId="{83CFC7E4-EA18-4D4D-8563-162D005D78EB}" dt="2021-10-04T13:17:38.146" v="1882" actId="47"/>
        <pc:sldMkLst>
          <pc:docMk/>
          <pc:sldMk cId="2540415811" sldId="320"/>
        </pc:sldMkLst>
      </pc:sldChg>
      <pc:sldChg chg="del">
        <pc:chgData name="Atcha,Z,Zahid,NKE6 R" userId="9276d639-dfc2-4712-8d62-f7795f1178ca" providerId="ADAL" clId="{83CFC7E4-EA18-4D4D-8563-162D005D78EB}" dt="2021-10-04T13:33:36.637" v="1978" actId="47"/>
        <pc:sldMkLst>
          <pc:docMk/>
          <pc:sldMk cId="1556375375" sldId="321"/>
        </pc:sldMkLst>
      </pc:sldChg>
      <pc:sldChg chg="del">
        <pc:chgData name="Atcha,Z,Zahid,NKE6 R" userId="9276d639-dfc2-4712-8d62-f7795f1178ca" providerId="ADAL" clId="{83CFC7E4-EA18-4D4D-8563-162D005D78EB}" dt="2021-10-04T15:23:21.472" v="3912" actId="47"/>
        <pc:sldMkLst>
          <pc:docMk/>
          <pc:sldMk cId="880891079" sldId="322"/>
        </pc:sldMkLst>
      </pc:sldChg>
      <pc:sldChg chg="del">
        <pc:chgData name="Atcha,Z,Zahid,NKE6 R" userId="9276d639-dfc2-4712-8d62-f7795f1178ca" providerId="ADAL" clId="{83CFC7E4-EA18-4D4D-8563-162D005D78EB}" dt="2021-10-04T15:23:23.266" v="3913" actId="47"/>
        <pc:sldMkLst>
          <pc:docMk/>
          <pc:sldMk cId="3425082320" sldId="323"/>
        </pc:sldMkLst>
      </pc:sldChg>
      <pc:sldChg chg="addSp delSp modSp del mod ord">
        <pc:chgData name="Atcha,Z,Zahid,NKE6 R" userId="9276d639-dfc2-4712-8d62-f7795f1178ca" providerId="ADAL" clId="{83CFC7E4-EA18-4D4D-8563-162D005D78EB}" dt="2021-10-04T13:51:17.411" v="3154" actId="47"/>
        <pc:sldMkLst>
          <pc:docMk/>
          <pc:sldMk cId="3131066781" sldId="324"/>
        </pc:sldMkLst>
        <pc:spChg chg="del">
          <ac:chgData name="Atcha,Z,Zahid,NKE6 R" userId="9276d639-dfc2-4712-8d62-f7795f1178ca" providerId="ADAL" clId="{83CFC7E4-EA18-4D4D-8563-162D005D78EB}" dt="2021-10-04T13:40:19.731" v="2146" actId="478"/>
          <ac:spMkLst>
            <pc:docMk/>
            <pc:sldMk cId="3131066781" sldId="324"/>
            <ac:spMk id="2" creationId="{D185F11C-7BAA-49BD-98D2-3C7D2F3BE5FC}"/>
          </ac:spMkLst>
        </pc:spChg>
        <pc:spChg chg="mod">
          <ac:chgData name="Atcha,Z,Zahid,NKE6 R" userId="9276d639-dfc2-4712-8d62-f7795f1178ca" providerId="ADAL" clId="{83CFC7E4-EA18-4D4D-8563-162D005D78EB}" dt="2021-10-04T13:40:45.851" v="2232" actId="1037"/>
          <ac:spMkLst>
            <pc:docMk/>
            <pc:sldMk cId="3131066781" sldId="324"/>
            <ac:spMk id="5" creationId="{00000000-0000-0000-0000-000000000000}"/>
          </ac:spMkLst>
        </pc:spChg>
        <pc:spChg chg="add del mod">
          <ac:chgData name="Atcha,Z,Zahid,NKE6 R" userId="9276d639-dfc2-4712-8d62-f7795f1178ca" providerId="ADAL" clId="{83CFC7E4-EA18-4D4D-8563-162D005D78EB}" dt="2021-10-04T13:40:21.312" v="2147" actId="478"/>
          <ac:spMkLst>
            <pc:docMk/>
            <pc:sldMk cId="3131066781" sldId="324"/>
            <ac:spMk id="10" creationId="{A7D3F9E7-162A-4942-850B-AFDEA252705B}"/>
          </ac:spMkLst>
        </pc:spChg>
        <pc:spChg chg="del mod">
          <ac:chgData name="Atcha,Z,Zahid,NKE6 R" userId="9276d639-dfc2-4712-8d62-f7795f1178ca" providerId="ADAL" clId="{83CFC7E4-EA18-4D4D-8563-162D005D78EB}" dt="2021-10-04T13:43:30.389" v="2254" actId="478"/>
          <ac:spMkLst>
            <pc:docMk/>
            <pc:sldMk cId="3131066781" sldId="324"/>
            <ac:spMk id="17" creationId="{00000000-0000-0000-0000-000000000000}"/>
          </ac:spMkLst>
        </pc:spChg>
        <pc:spChg chg="add mod">
          <ac:chgData name="Atcha,Z,Zahid,NKE6 R" userId="9276d639-dfc2-4712-8d62-f7795f1178ca" providerId="ADAL" clId="{83CFC7E4-EA18-4D4D-8563-162D005D78EB}" dt="2021-10-04T13:40:22.505" v="2148"/>
          <ac:spMkLst>
            <pc:docMk/>
            <pc:sldMk cId="3131066781" sldId="324"/>
            <ac:spMk id="23" creationId="{2C801BD7-41E7-419D-8DF7-A7F5F74BBFE6}"/>
          </ac:spMkLst>
        </pc:spChg>
        <pc:picChg chg="del mod">
          <ac:chgData name="Atcha,Z,Zahid,NKE6 R" userId="9276d639-dfc2-4712-8d62-f7795f1178ca" providerId="ADAL" clId="{83CFC7E4-EA18-4D4D-8563-162D005D78EB}" dt="2021-10-04T13:43:26.689" v="2253" actId="478"/>
          <ac:picMkLst>
            <pc:docMk/>
            <pc:sldMk cId="3131066781" sldId="324"/>
            <ac:picMk id="3"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4"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6"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7"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8"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11"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12" creationId="{00000000-0000-0000-0000-000000000000}"/>
          </ac:picMkLst>
        </pc:picChg>
        <pc:picChg chg="add mod">
          <ac:chgData name="Atcha,Z,Zahid,NKE6 R" userId="9276d639-dfc2-4712-8d62-f7795f1178ca" providerId="ADAL" clId="{83CFC7E4-EA18-4D4D-8563-162D005D78EB}" dt="2021-10-04T13:43:39.213" v="2257" actId="1076"/>
          <ac:picMkLst>
            <pc:docMk/>
            <pc:sldMk cId="3131066781" sldId="324"/>
            <ac:picMk id="14" creationId="{22FC620E-40BB-4744-8BCE-0CA90619052F}"/>
          </ac:picMkLst>
        </pc:picChg>
        <pc:picChg chg="del mod">
          <ac:chgData name="Atcha,Z,Zahid,NKE6 R" userId="9276d639-dfc2-4712-8d62-f7795f1178ca" providerId="ADAL" clId="{83CFC7E4-EA18-4D4D-8563-162D005D78EB}" dt="2021-10-04T13:43:30.389" v="2254" actId="478"/>
          <ac:picMkLst>
            <pc:docMk/>
            <pc:sldMk cId="3131066781" sldId="324"/>
            <ac:picMk id="21"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2"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4"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5"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6" creationId="{00000000-0000-0000-0000-000000000000}"/>
          </ac:picMkLst>
        </pc:picChg>
        <pc:picChg chg="del mod">
          <ac:chgData name="Atcha,Z,Zahid,NKE6 R" userId="9276d639-dfc2-4712-8d62-f7795f1178ca" providerId="ADAL" clId="{83CFC7E4-EA18-4D4D-8563-162D005D78EB}" dt="2021-10-04T13:43:30.389" v="2254" actId="478"/>
          <ac:picMkLst>
            <pc:docMk/>
            <pc:sldMk cId="3131066781" sldId="324"/>
            <ac:picMk id="27" creationId="{00000000-0000-0000-0000-000000000000}"/>
          </ac:picMkLst>
        </pc:picChg>
        <pc:picChg chg="mod">
          <ac:chgData name="Atcha,Z,Zahid,NKE6 R" userId="9276d639-dfc2-4712-8d62-f7795f1178ca" providerId="ADAL" clId="{83CFC7E4-EA18-4D4D-8563-162D005D78EB}" dt="2021-10-04T13:41:51.973" v="2250" actId="1076"/>
          <ac:picMkLst>
            <pc:docMk/>
            <pc:sldMk cId="3131066781" sldId="324"/>
            <ac:picMk id="46" creationId="{00000000-0000-0000-0000-000000000000}"/>
          </ac:picMkLst>
        </pc:picChg>
      </pc:sldChg>
      <pc:sldChg chg="addSp delSp modSp mod ord">
        <pc:chgData name="Atcha,Z,Zahid,NKE6 R" userId="9276d639-dfc2-4712-8d62-f7795f1178ca" providerId="ADAL" clId="{83CFC7E4-EA18-4D4D-8563-162D005D78EB}" dt="2021-10-11T11:10:57.829" v="4415" actId="207"/>
        <pc:sldMkLst>
          <pc:docMk/>
          <pc:sldMk cId="2178680141" sldId="325"/>
        </pc:sldMkLst>
        <pc:spChg chg="del">
          <ac:chgData name="Atcha,Z,Zahid,NKE6 R" userId="9276d639-dfc2-4712-8d62-f7795f1178ca" providerId="ADAL" clId="{83CFC7E4-EA18-4D4D-8563-162D005D78EB}" dt="2021-10-04T13:58:40.179" v="3303" actId="478"/>
          <ac:spMkLst>
            <pc:docMk/>
            <pc:sldMk cId="2178680141" sldId="325"/>
            <ac:spMk id="2" creationId="{D185F11C-7BAA-49BD-98D2-3C7D2F3BE5FC}"/>
          </ac:spMkLst>
        </pc:spChg>
        <pc:spChg chg="add del mod">
          <ac:chgData name="Atcha,Z,Zahid,NKE6 R" userId="9276d639-dfc2-4712-8d62-f7795f1178ca" providerId="ADAL" clId="{83CFC7E4-EA18-4D4D-8563-162D005D78EB}" dt="2021-10-04T13:58:42.512" v="3304" actId="478"/>
          <ac:spMkLst>
            <pc:docMk/>
            <pc:sldMk cId="2178680141" sldId="325"/>
            <ac:spMk id="6" creationId="{BE23B4C5-6095-45B4-890D-A933A57AB8BE}"/>
          </ac:spMkLst>
        </pc:spChg>
        <pc:spChg chg="add mod">
          <ac:chgData name="Atcha,Z,Zahid,NKE6 R" userId="9276d639-dfc2-4712-8d62-f7795f1178ca" providerId="ADAL" clId="{83CFC7E4-EA18-4D4D-8563-162D005D78EB}" dt="2021-10-04T15:30:19.053" v="4036" actId="14100"/>
          <ac:spMkLst>
            <pc:docMk/>
            <pc:sldMk cId="2178680141" sldId="325"/>
            <ac:spMk id="8" creationId="{6E8601C1-F6B2-4D3F-953F-4EB0FE2EF3AF}"/>
          </ac:spMkLst>
        </pc:spChg>
        <pc:spChg chg="add mod">
          <ac:chgData name="Atcha,Z,Zahid,NKE6 R" userId="9276d639-dfc2-4712-8d62-f7795f1178ca" providerId="ADAL" clId="{83CFC7E4-EA18-4D4D-8563-162D005D78EB}" dt="2021-10-04T14:16:41.653" v="3440" actId="1038"/>
          <ac:spMkLst>
            <pc:docMk/>
            <pc:sldMk cId="2178680141" sldId="325"/>
            <ac:spMk id="11" creationId="{463F63E7-C342-406B-8F49-552EF0F2E9FA}"/>
          </ac:spMkLst>
        </pc:spChg>
        <pc:spChg chg="add mod">
          <ac:chgData name="Atcha,Z,Zahid,NKE6 R" userId="9276d639-dfc2-4712-8d62-f7795f1178ca" providerId="ADAL" clId="{83CFC7E4-EA18-4D4D-8563-162D005D78EB}" dt="2021-10-04T14:16:52.693" v="3443" actId="14100"/>
          <ac:spMkLst>
            <pc:docMk/>
            <pc:sldMk cId="2178680141" sldId="325"/>
            <ac:spMk id="12" creationId="{4F751E84-1CA0-4104-BCD3-4EDF43184881}"/>
          </ac:spMkLst>
        </pc:spChg>
        <pc:spChg chg="add mod">
          <ac:chgData name="Atcha,Z,Zahid,NKE6 R" userId="9276d639-dfc2-4712-8d62-f7795f1178ca" providerId="ADAL" clId="{83CFC7E4-EA18-4D4D-8563-162D005D78EB}" dt="2021-10-04T14:17:07.003" v="3449" actId="1038"/>
          <ac:spMkLst>
            <pc:docMk/>
            <pc:sldMk cId="2178680141" sldId="325"/>
            <ac:spMk id="13" creationId="{FF58ECCA-FC03-41A9-BC1E-4374AFCF5B7F}"/>
          </ac:spMkLst>
        </pc:spChg>
        <pc:spChg chg="add del mod">
          <ac:chgData name="Atcha,Z,Zahid,NKE6 R" userId="9276d639-dfc2-4712-8d62-f7795f1178ca" providerId="ADAL" clId="{83CFC7E4-EA18-4D4D-8563-162D005D78EB}" dt="2021-10-04T15:30:45.412" v="4042"/>
          <ac:spMkLst>
            <pc:docMk/>
            <pc:sldMk cId="2178680141" sldId="325"/>
            <ac:spMk id="14" creationId="{22BAE07A-85C7-45B0-9127-FC27C6398B6F}"/>
          </ac:spMkLst>
        </pc:spChg>
        <pc:spChg chg="add mod">
          <ac:chgData name="Atcha,Z,Zahid,NKE6 R" userId="9276d639-dfc2-4712-8d62-f7795f1178ca" providerId="ADAL" clId="{83CFC7E4-EA18-4D4D-8563-162D005D78EB}" dt="2021-10-11T11:10:57.829" v="4415" actId="207"/>
          <ac:spMkLst>
            <pc:docMk/>
            <pc:sldMk cId="2178680141" sldId="325"/>
            <ac:spMk id="15" creationId="{13043700-571B-411B-B54F-BA05AE909012}"/>
          </ac:spMkLst>
        </pc:spChg>
        <pc:spChg chg="del mod">
          <ac:chgData name="Atcha,Z,Zahid,NKE6 R" userId="9276d639-dfc2-4712-8d62-f7795f1178ca" providerId="ADAL" clId="{83CFC7E4-EA18-4D4D-8563-162D005D78EB}" dt="2021-10-04T15:31:13.156" v="4048" actId="478"/>
          <ac:spMkLst>
            <pc:docMk/>
            <pc:sldMk cId="2178680141" sldId="325"/>
            <ac:spMk id="21" creationId="{00000000-0000-0000-0000-000000000000}"/>
          </ac:spMkLst>
        </pc:spChg>
        <pc:picChg chg="del mod">
          <ac:chgData name="Atcha,Z,Zahid,NKE6 R" userId="9276d639-dfc2-4712-8d62-f7795f1178ca" providerId="ADAL" clId="{83CFC7E4-EA18-4D4D-8563-162D005D78EB}" dt="2021-10-04T14:01:00.593" v="3309" actId="478"/>
          <ac:picMkLst>
            <pc:docMk/>
            <pc:sldMk cId="2178680141" sldId="325"/>
            <ac:picMk id="3" creationId="{00000000-0000-0000-0000-000000000000}"/>
          </ac:picMkLst>
        </pc:picChg>
        <pc:picChg chg="add mod">
          <ac:chgData name="Atcha,Z,Zahid,NKE6 R" userId="9276d639-dfc2-4712-8d62-f7795f1178ca" providerId="ADAL" clId="{83CFC7E4-EA18-4D4D-8563-162D005D78EB}" dt="2021-10-04T14:16:32.683" v="3435" actId="1076"/>
          <ac:picMkLst>
            <pc:docMk/>
            <pc:sldMk cId="2178680141" sldId="325"/>
            <ac:picMk id="9" creationId="{7DA8A639-A81C-480B-B6F0-EF45DE79A208}"/>
          </ac:picMkLst>
        </pc:picChg>
      </pc:sldChg>
      <pc:sldChg chg="del ord">
        <pc:chgData name="Atcha,Z,Zahid,NKE6 R" userId="9276d639-dfc2-4712-8d62-f7795f1178ca" providerId="ADAL" clId="{83CFC7E4-EA18-4D4D-8563-162D005D78EB}" dt="2021-10-04T14:15:51.079" v="3432" actId="47"/>
        <pc:sldMkLst>
          <pc:docMk/>
          <pc:sldMk cId="2715492547" sldId="326"/>
        </pc:sldMkLst>
      </pc:sldChg>
      <pc:sldChg chg="addSp delSp modSp mod ord">
        <pc:chgData name="Atcha,Z,Zahid,NKE6 R" userId="9276d639-dfc2-4712-8d62-f7795f1178ca" providerId="ADAL" clId="{83CFC7E4-EA18-4D4D-8563-162D005D78EB}" dt="2021-10-11T11:11:56.042" v="4443" actId="207"/>
        <pc:sldMkLst>
          <pc:docMk/>
          <pc:sldMk cId="3328307572" sldId="328"/>
        </pc:sldMkLst>
        <pc:spChg chg="del">
          <ac:chgData name="Atcha,Z,Zahid,NKE6 R" userId="9276d639-dfc2-4712-8d62-f7795f1178ca" providerId="ADAL" clId="{83CFC7E4-EA18-4D4D-8563-162D005D78EB}" dt="2021-10-04T14:18:50.930" v="3476" actId="478"/>
          <ac:spMkLst>
            <pc:docMk/>
            <pc:sldMk cId="3328307572" sldId="328"/>
            <ac:spMk id="2" creationId="{D185F11C-7BAA-49BD-98D2-3C7D2F3BE5FC}"/>
          </ac:spMkLst>
        </pc:spChg>
        <pc:spChg chg="add del mod">
          <ac:chgData name="Atcha,Z,Zahid,NKE6 R" userId="9276d639-dfc2-4712-8d62-f7795f1178ca" providerId="ADAL" clId="{83CFC7E4-EA18-4D4D-8563-162D005D78EB}" dt="2021-10-04T14:18:53.372" v="3477" actId="478"/>
          <ac:spMkLst>
            <pc:docMk/>
            <pc:sldMk cId="3328307572" sldId="328"/>
            <ac:spMk id="7" creationId="{FE127974-F8D0-4F08-A8C2-CBD0AC4C4D43}"/>
          </ac:spMkLst>
        </pc:spChg>
        <pc:spChg chg="del mod">
          <ac:chgData name="Atcha,Z,Zahid,NKE6 R" userId="9276d639-dfc2-4712-8d62-f7795f1178ca" providerId="ADAL" clId="{83CFC7E4-EA18-4D4D-8563-162D005D78EB}" dt="2021-10-04T14:19:46.247" v="3513" actId="478"/>
          <ac:spMkLst>
            <pc:docMk/>
            <pc:sldMk cId="3328307572" sldId="328"/>
            <ac:spMk id="10" creationId="{00000000-0000-0000-0000-000000000000}"/>
          </ac:spMkLst>
        </pc:spChg>
        <pc:spChg chg="add mod">
          <ac:chgData name="Atcha,Z,Zahid,NKE6 R" userId="9276d639-dfc2-4712-8d62-f7795f1178ca" providerId="ADAL" clId="{83CFC7E4-EA18-4D4D-8563-162D005D78EB}" dt="2021-10-04T14:18:54.858" v="3478"/>
          <ac:spMkLst>
            <pc:docMk/>
            <pc:sldMk cId="3328307572" sldId="328"/>
            <ac:spMk id="11" creationId="{DF7A1AF6-3D9F-4E6E-BFA7-F94B2B8BB558}"/>
          </ac:spMkLst>
        </pc:spChg>
        <pc:spChg chg="add del mod">
          <ac:chgData name="Atcha,Z,Zahid,NKE6 R" userId="9276d639-dfc2-4712-8d62-f7795f1178ca" providerId="ADAL" clId="{83CFC7E4-EA18-4D4D-8563-162D005D78EB}" dt="2021-10-04T14:20:30.477" v="3519" actId="478"/>
          <ac:spMkLst>
            <pc:docMk/>
            <pc:sldMk cId="3328307572" sldId="328"/>
            <ac:spMk id="12" creationId="{186EB4EB-569A-4ABF-8840-6087E4B9CC35}"/>
          </ac:spMkLst>
        </pc:spChg>
        <pc:spChg chg="add del mod">
          <ac:chgData name="Atcha,Z,Zahid,NKE6 R" userId="9276d639-dfc2-4712-8d62-f7795f1178ca" providerId="ADAL" clId="{83CFC7E4-EA18-4D4D-8563-162D005D78EB}" dt="2021-10-04T15:32:34.972" v="4061" actId="478"/>
          <ac:spMkLst>
            <pc:docMk/>
            <pc:sldMk cId="3328307572" sldId="328"/>
            <ac:spMk id="13" creationId="{47BD6002-9ADB-4E71-BEE2-891E4BC680E2}"/>
          </ac:spMkLst>
        </pc:spChg>
        <pc:spChg chg="add mod">
          <ac:chgData name="Atcha,Z,Zahid,NKE6 R" userId="9276d639-dfc2-4712-8d62-f7795f1178ca" providerId="ADAL" clId="{83CFC7E4-EA18-4D4D-8563-162D005D78EB}" dt="2021-10-04T14:33:41.182" v="3652" actId="14100"/>
          <ac:spMkLst>
            <pc:docMk/>
            <pc:sldMk cId="3328307572" sldId="328"/>
            <ac:spMk id="15" creationId="{03FEC3DE-6CB3-4EC9-B5ED-336B2FC000BE}"/>
          </ac:spMkLst>
        </pc:spChg>
        <pc:spChg chg="add mod">
          <ac:chgData name="Atcha,Z,Zahid,NKE6 R" userId="9276d639-dfc2-4712-8d62-f7795f1178ca" providerId="ADAL" clId="{83CFC7E4-EA18-4D4D-8563-162D005D78EB}" dt="2021-10-04T14:33:53.556" v="3659" actId="14100"/>
          <ac:spMkLst>
            <pc:docMk/>
            <pc:sldMk cId="3328307572" sldId="328"/>
            <ac:spMk id="16" creationId="{B0B1C681-8EF1-4976-804C-724738CDE6F8}"/>
          </ac:spMkLst>
        </pc:spChg>
        <pc:spChg chg="add mod">
          <ac:chgData name="Atcha,Z,Zahid,NKE6 R" userId="9276d639-dfc2-4712-8d62-f7795f1178ca" providerId="ADAL" clId="{83CFC7E4-EA18-4D4D-8563-162D005D78EB}" dt="2021-10-11T11:11:56.042" v="4443" actId="207"/>
          <ac:spMkLst>
            <pc:docMk/>
            <pc:sldMk cId="3328307572" sldId="328"/>
            <ac:spMk id="17" creationId="{D6CC73BF-F91A-4198-8D6A-4D5C7FD0D4F3}"/>
          </ac:spMkLst>
        </pc:spChg>
        <pc:picChg chg="del mod">
          <ac:chgData name="Atcha,Z,Zahid,NKE6 R" userId="9276d639-dfc2-4712-8d62-f7795f1178ca" providerId="ADAL" clId="{83CFC7E4-EA18-4D4D-8563-162D005D78EB}" dt="2021-10-04T14:24:38.057" v="3521" actId="478"/>
          <ac:picMkLst>
            <pc:docMk/>
            <pc:sldMk cId="3328307572" sldId="328"/>
            <ac:picMk id="4" creationId="{00000000-0000-0000-0000-000000000000}"/>
          </ac:picMkLst>
        </pc:picChg>
        <pc:picChg chg="del mod">
          <ac:chgData name="Atcha,Z,Zahid,NKE6 R" userId="9276d639-dfc2-4712-8d62-f7795f1178ca" providerId="ADAL" clId="{83CFC7E4-EA18-4D4D-8563-162D005D78EB}" dt="2021-10-04T14:24:37.323" v="3520" actId="478"/>
          <ac:picMkLst>
            <pc:docMk/>
            <pc:sldMk cId="3328307572" sldId="328"/>
            <ac:picMk id="9" creationId="{00000000-0000-0000-0000-000000000000}"/>
          </ac:picMkLst>
        </pc:picChg>
        <pc:picChg chg="add mod">
          <ac:chgData name="Atcha,Z,Zahid,NKE6 R" userId="9276d639-dfc2-4712-8d62-f7795f1178ca" providerId="ADAL" clId="{83CFC7E4-EA18-4D4D-8563-162D005D78EB}" dt="2021-10-04T14:25:04.595" v="3536" actId="14100"/>
          <ac:picMkLst>
            <pc:docMk/>
            <pc:sldMk cId="3328307572" sldId="328"/>
            <ac:picMk id="14" creationId="{6A705F6A-F833-45C7-9A58-E49D92261A9E}"/>
          </ac:picMkLst>
        </pc:picChg>
      </pc:sldChg>
      <pc:sldChg chg="addSp delSp modSp mod ord">
        <pc:chgData name="Atcha,Z,Zahid,NKE6 R" userId="9276d639-dfc2-4712-8d62-f7795f1178ca" providerId="ADAL" clId="{83CFC7E4-EA18-4D4D-8563-162D005D78EB}" dt="2021-10-11T11:12:37.884" v="4458" actId="207"/>
        <pc:sldMkLst>
          <pc:docMk/>
          <pc:sldMk cId="760679290" sldId="329"/>
        </pc:sldMkLst>
        <pc:spChg chg="del">
          <ac:chgData name="Atcha,Z,Zahid,NKE6 R" userId="9276d639-dfc2-4712-8d62-f7795f1178ca" providerId="ADAL" clId="{83CFC7E4-EA18-4D4D-8563-162D005D78EB}" dt="2021-10-04T14:39:17.303" v="3764" actId="478"/>
          <ac:spMkLst>
            <pc:docMk/>
            <pc:sldMk cId="760679290" sldId="329"/>
            <ac:spMk id="2" creationId="{D185F11C-7BAA-49BD-98D2-3C7D2F3BE5FC}"/>
          </ac:spMkLst>
        </pc:spChg>
        <pc:spChg chg="add del mod">
          <ac:chgData name="Atcha,Z,Zahid,NKE6 R" userId="9276d639-dfc2-4712-8d62-f7795f1178ca" providerId="ADAL" clId="{83CFC7E4-EA18-4D4D-8563-162D005D78EB}" dt="2021-10-04T14:39:18.847" v="3765" actId="478"/>
          <ac:spMkLst>
            <pc:docMk/>
            <pc:sldMk cId="760679290" sldId="329"/>
            <ac:spMk id="4" creationId="{44BDE596-4681-4197-AA87-C0F613ACC915}"/>
          </ac:spMkLst>
        </pc:spChg>
        <pc:spChg chg="add mod">
          <ac:chgData name="Atcha,Z,Zahid,NKE6 R" userId="9276d639-dfc2-4712-8d62-f7795f1178ca" providerId="ADAL" clId="{83CFC7E4-EA18-4D4D-8563-162D005D78EB}" dt="2021-10-04T15:34:57.846" v="4080" actId="14100"/>
          <ac:spMkLst>
            <pc:docMk/>
            <pc:sldMk cId="760679290" sldId="329"/>
            <ac:spMk id="9" creationId="{60DDADDB-0DBF-438E-A184-3DAC58BC2616}"/>
          </ac:spMkLst>
        </pc:spChg>
        <pc:spChg chg="add del mod">
          <ac:chgData name="Atcha,Z,Zahid,NKE6 R" userId="9276d639-dfc2-4712-8d62-f7795f1178ca" providerId="ADAL" clId="{83CFC7E4-EA18-4D4D-8563-162D005D78EB}" dt="2021-10-04T15:35:28.856" v="4085" actId="478"/>
          <ac:spMkLst>
            <pc:docMk/>
            <pc:sldMk cId="760679290" sldId="329"/>
            <ac:spMk id="10" creationId="{12CF4390-AA6D-41D0-B742-09DA221ECE27}"/>
          </ac:spMkLst>
        </pc:spChg>
        <pc:spChg chg="del mod">
          <ac:chgData name="Atcha,Z,Zahid,NKE6 R" userId="9276d639-dfc2-4712-8d62-f7795f1178ca" providerId="ADAL" clId="{83CFC7E4-EA18-4D4D-8563-162D005D78EB}" dt="2021-10-04T14:39:57.603" v="3774" actId="478"/>
          <ac:spMkLst>
            <pc:docMk/>
            <pc:sldMk cId="760679290" sldId="329"/>
            <ac:spMk id="13" creationId="{00000000-0000-0000-0000-000000000000}"/>
          </ac:spMkLst>
        </pc:spChg>
        <pc:spChg chg="add mod">
          <ac:chgData name="Atcha,Z,Zahid,NKE6 R" userId="9276d639-dfc2-4712-8d62-f7795f1178ca" providerId="ADAL" clId="{83CFC7E4-EA18-4D4D-8563-162D005D78EB}" dt="2021-10-11T11:12:37.884" v="4458" actId="207"/>
          <ac:spMkLst>
            <pc:docMk/>
            <pc:sldMk cId="760679290" sldId="329"/>
            <ac:spMk id="14" creationId="{165F98A1-A538-4E62-AC71-B2F14DCE40B9}"/>
          </ac:spMkLst>
        </pc:spChg>
        <pc:picChg chg="add mod">
          <ac:chgData name="Atcha,Z,Zahid,NKE6 R" userId="9276d639-dfc2-4712-8d62-f7795f1178ca" providerId="ADAL" clId="{83CFC7E4-EA18-4D4D-8563-162D005D78EB}" dt="2021-10-04T14:40:49.594" v="3786" actId="14100"/>
          <ac:picMkLst>
            <pc:docMk/>
            <pc:sldMk cId="760679290" sldId="329"/>
            <ac:picMk id="8" creationId="{E56D7B4E-9C31-4C51-9389-5473C3B80AC5}"/>
          </ac:picMkLst>
        </pc:picChg>
        <pc:picChg chg="del">
          <ac:chgData name="Atcha,Z,Zahid,NKE6 R" userId="9276d639-dfc2-4712-8d62-f7795f1178ca" providerId="ADAL" clId="{83CFC7E4-EA18-4D4D-8563-162D005D78EB}" dt="2021-10-04T14:39:26.988" v="3768" actId="478"/>
          <ac:picMkLst>
            <pc:docMk/>
            <pc:sldMk cId="760679290" sldId="329"/>
            <ac:picMk id="12" creationId="{00000000-0000-0000-0000-000000000000}"/>
          </ac:picMkLst>
        </pc:picChg>
      </pc:sldChg>
      <pc:sldChg chg="addSp delSp modSp mod">
        <pc:chgData name="Atcha,Z,Zahid,NKE6 R" userId="9276d639-dfc2-4712-8d62-f7795f1178ca" providerId="ADAL" clId="{83CFC7E4-EA18-4D4D-8563-162D005D78EB}" dt="2021-10-11T10:47:39.578" v="4313" actId="207"/>
        <pc:sldMkLst>
          <pc:docMk/>
          <pc:sldMk cId="4049347205" sldId="330"/>
        </pc:sldMkLst>
        <pc:spChg chg="del">
          <ac:chgData name="Atcha,Z,Zahid,NKE6 R" userId="9276d639-dfc2-4712-8d62-f7795f1178ca" providerId="ADAL" clId="{83CFC7E4-EA18-4D4D-8563-162D005D78EB}" dt="2021-10-04T15:25:16.057" v="3979" actId="478"/>
          <ac:spMkLst>
            <pc:docMk/>
            <pc:sldMk cId="4049347205" sldId="330"/>
            <ac:spMk id="2" creationId="{D185F11C-7BAA-49BD-98D2-3C7D2F3BE5FC}"/>
          </ac:spMkLst>
        </pc:spChg>
        <pc:spChg chg="mod">
          <ac:chgData name="Atcha,Z,Zahid,NKE6 R" userId="9276d639-dfc2-4712-8d62-f7795f1178ca" providerId="ADAL" clId="{83CFC7E4-EA18-4D4D-8563-162D005D78EB}" dt="2021-10-04T10:02:44.331" v="297" actId="21"/>
          <ac:spMkLst>
            <pc:docMk/>
            <pc:sldMk cId="4049347205" sldId="330"/>
            <ac:spMk id="6" creationId="{00000000-0000-0000-0000-000000000000}"/>
          </ac:spMkLst>
        </pc:spChg>
        <pc:spChg chg="add del mod">
          <ac:chgData name="Atcha,Z,Zahid,NKE6 R" userId="9276d639-dfc2-4712-8d62-f7795f1178ca" providerId="ADAL" clId="{83CFC7E4-EA18-4D4D-8563-162D005D78EB}" dt="2021-10-04T15:25:18.761" v="3980" actId="478"/>
          <ac:spMkLst>
            <pc:docMk/>
            <pc:sldMk cId="4049347205" sldId="330"/>
            <ac:spMk id="7" creationId="{252C1986-6D71-4157-BA01-430A81F0FCEF}"/>
          </ac:spMkLst>
        </pc:spChg>
        <pc:spChg chg="add del mod">
          <ac:chgData name="Atcha,Z,Zahid,NKE6 R" userId="9276d639-dfc2-4712-8d62-f7795f1178ca" providerId="ADAL" clId="{83CFC7E4-EA18-4D4D-8563-162D005D78EB}" dt="2021-10-11T10:47:39.578" v="4313" actId="207"/>
          <ac:spMkLst>
            <pc:docMk/>
            <pc:sldMk cId="4049347205" sldId="330"/>
            <ac:spMk id="10" creationId="{2A269F2A-9348-47E1-94BC-9CF2AC181150}"/>
          </ac:spMkLst>
        </pc:spChg>
        <pc:spChg chg="add mod">
          <ac:chgData name="Atcha,Z,Zahid,NKE6 R" userId="9276d639-dfc2-4712-8d62-f7795f1178ca" providerId="ADAL" clId="{83CFC7E4-EA18-4D4D-8563-162D005D78EB}" dt="2021-10-04T15:25:12.461" v="3978" actId="20577"/>
          <ac:spMkLst>
            <pc:docMk/>
            <pc:sldMk cId="4049347205" sldId="330"/>
            <ac:spMk id="11" creationId="{A11AD8BD-75A0-4723-979D-E1948AB99312}"/>
          </ac:spMkLst>
        </pc:spChg>
        <pc:picChg chg="mod">
          <ac:chgData name="Atcha,Z,Zahid,NKE6 R" userId="9276d639-dfc2-4712-8d62-f7795f1178ca" providerId="ADAL" clId="{83CFC7E4-EA18-4D4D-8563-162D005D78EB}" dt="2021-10-04T15:24:51.158" v="3958" actId="1038"/>
          <ac:picMkLst>
            <pc:docMk/>
            <pc:sldMk cId="4049347205" sldId="330"/>
            <ac:picMk id="5" creationId="{00000000-0000-0000-0000-000000000000}"/>
          </ac:picMkLst>
        </pc:picChg>
        <pc:picChg chg="mod">
          <ac:chgData name="Atcha,Z,Zahid,NKE6 R" userId="9276d639-dfc2-4712-8d62-f7795f1178ca" providerId="ADAL" clId="{83CFC7E4-EA18-4D4D-8563-162D005D78EB}" dt="2021-10-04T15:24:36.438" v="3939" actId="1038"/>
          <ac:picMkLst>
            <pc:docMk/>
            <pc:sldMk cId="4049347205" sldId="330"/>
            <ac:picMk id="8" creationId="{00000000-0000-0000-0000-000000000000}"/>
          </ac:picMkLst>
        </pc:picChg>
      </pc:sldChg>
      <pc:sldChg chg="del">
        <pc:chgData name="Atcha,Z,Zahid,NKE6 R" userId="9276d639-dfc2-4712-8d62-f7795f1178ca" providerId="ADAL" clId="{83CFC7E4-EA18-4D4D-8563-162D005D78EB}" dt="2021-10-04T15:23:25.428" v="3914" actId="47"/>
        <pc:sldMkLst>
          <pc:docMk/>
          <pc:sldMk cId="2218810539" sldId="331"/>
        </pc:sldMkLst>
      </pc:sldChg>
      <pc:sldChg chg="del">
        <pc:chgData name="Atcha,Z,Zahid,NKE6 R" userId="9276d639-dfc2-4712-8d62-f7795f1178ca" providerId="ADAL" clId="{83CFC7E4-EA18-4D4D-8563-162D005D78EB}" dt="2021-10-04T15:23:31.391" v="3915" actId="47"/>
        <pc:sldMkLst>
          <pc:docMk/>
          <pc:sldMk cId="2900434814" sldId="332"/>
        </pc:sldMkLst>
      </pc:sldChg>
      <pc:sldChg chg="del">
        <pc:chgData name="Atcha,Z,Zahid,NKE6 R" userId="9276d639-dfc2-4712-8d62-f7795f1178ca" providerId="ADAL" clId="{83CFC7E4-EA18-4D4D-8563-162D005D78EB}" dt="2021-10-04T10:11:04.532" v="660" actId="47"/>
        <pc:sldMkLst>
          <pc:docMk/>
          <pc:sldMk cId="3580815094" sldId="333"/>
        </pc:sldMkLst>
      </pc:sldChg>
      <pc:sldChg chg="addSp delSp modSp mod">
        <pc:chgData name="Atcha,Z,Zahid,NKE6 R" userId="9276d639-dfc2-4712-8d62-f7795f1178ca" providerId="ADAL" clId="{83CFC7E4-EA18-4D4D-8563-162D005D78EB}" dt="2021-10-11T12:32:21.465" v="4459" actId="20577"/>
        <pc:sldMkLst>
          <pc:docMk/>
          <pc:sldMk cId="562186612" sldId="334"/>
        </pc:sldMkLst>
        <pc:spChg chg="mod">
          <ac:chgData name="Atcha,Z,Zahid,NKE6 R" userId="9276d639-dfc2-4712-8d62-f7795f1178ca" providerId="ADAL" clId="{83CFC7E4-EA18-4D4D-8563-162D005D78EB}" dt="2021-10-11T12:32:21.465" v="4459" actId="20577"/>
          <ac:spMkLst>
            <pc:docMk/>
            <pc:sldMk cId="562186612" sldId="334"/>
            <ac:spMk id="6" creationId="{00000000-0000-0000-0000-000000000000}"/>
          </ac:spMkLst>
        </pc:spChg>
        <pc:spChg chg="mod ord">
          <ac:chgData name="Atcha,Z,Zahid,NKE6 R" userId="9276d639-dfc2-4712-8d62-f7795f1178ca" providerId="ADAL" clId="{83CFC7E4-EA18-4D4D-8563-162D005D78EB}" dt="2021-10-04T10:13:19.839" v="671" actId="14100"/>
          <ac:spMkLst>
            <pc:docMk/>
            <pc:sldMk cId="562186612" sldId="334"/>
            <ac:spMk id="8" creationId="{62902B68-C8DC-4B22-A30B-20828DF12CC1}"/>
          </ac:spMkLst>
        </pc:spChg>
        <pc:spChg chg="add mod">
          <ac:chgData name="Atcha,Z,Zahid,NKE6 R" userId="9276d639-dfc2-4712-8d62-f7795f1178ca" providerId="ADAL" clId="{83CFC7E4-EA18-4D4D-8563-162D005D78EB}" dt="2021-10-04T10:13:38.633" v="675" actId="14100"/>
          <ac:spMkLst>
            <pc:docMk/>
            <pc:sldMk cId="562186612" sldId="334"/>
            <ac:spMk id="9" creationId="{A9093E38-9EDC-4C86-B955-F3FFBE28F9F0}"/>
          </ac:spMkLst>
        </pc:spChg>
        <pc:picChg chg="del">
          <ac:chgData name="Atcha,Z,Zahid,NKE6 R" userId="9276d639-dfc2-4712-8d62-f7795f1178ca" providerId="ADAL" clId="{83CFC7E4-EA18-4D4D-8563-162D005D78EB}" dt="2021-10-04T10:12:30.599" v="661" actId="478"/>
          <ac:picMkLst>
            <pc:docMk/>
            <pc:sldMk cId="562186612" sldId="334"/>
            <ac:picMk id="5" creationId="{84EA2956-B867-4557-8775-BE5E3B4F9950}"/>
          </ac:picMkLst>
        </pc:picChg>
        <pc:picChg chg="add mod">
          <ac:chgData name="Atcha,Z,Zahid,NKE6 R" userId="9276d639-dfc2-4712-8d62-f7795f1178ca" providerId="ADAL" clId="{83CFC7E4-EA18-4D4D-8563-162D005D78EB}" dt="2021-10-04T10:13:04.790" v="668" actId="14100"/>
          <ac:picMkLst>
            <pc:docMk/>
            <pc:sldMk cId="562186612" sldId="334"/>
            <ac:picMk id="7" creationId="{8D52F8D3-C57A-42E8-A0BE-5CA9F7D38AAA}"/>
          </ac:picMkLst>
        </pc:picChg>
      </pc:sldChg>
      <pc:sldChg chg="addSp delSp modSp mod">
        <pc:chgData name="Atcha,Z,Zahid,NKE6 R" userId="9276d639-dfc2-4712-8d62-f7795f1178ca" providerId="ADAL" clId="{83CFC7E4-EA18-4D4D-8563-162D005D78EB}" dt="2021-10-11T10:48:29.761" v="4316" actId="207"/>
        <pc:sldMkLst>
          <pc:docMk/>
          <pc:sldMk cId="145653740" sldId="335"/>
        </pc:sldMkLst>
        <pc:spChg chg="del">
          <ac:chgData name="Atcha,Z,Zahid,NKE6 R" userId="9276d639-dfc2-4712-8d62-f7795f1178ca" providerId="ADAL" clId="{83CFC7E4-EA18-4D4D-8563-162D005D78EB}" dt="2021-10-04T10:19:50.489" v="802" actId="478"/>
          <ac:spMkLst>
            <pc:docMk/>
            <pc:sldMk cId="145653740" sldId="335"/>
            <ac:spMk id="13" creationId="{00000000-0000-0000-0000-000000000000}"/>
          </ac:spMkLst>
        </pc:spChg>
        <pc:spChg chg="del mod">
          <ac:chgData name="Atcha,Z,Zahid,NKE6 R" userId="9276d639-dfc2-4712-8d62-f7795f1178ca" providerId="ADAL" clId="{83CFC7E4-EA18-4D4D-8563-162D005D78EB}" dt="2021-10-04T10:20:10.472" v="807" actId="478"/>
          <ac:spMkLst>
            <pc:docMk/>
            <pc:sldMk cId="145653740" sldId="335"/>
            <ac:spMk id="14"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5"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6"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7"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8"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19"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0"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1"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2" creationId="{00000000-0000-0000-0000-000000000000}"/>
          </ac:spMkLst>
        </pc:spChg>
        <pc:spChg chg="del">
          <ac:chgData name="Atcha,Z,Zahid,NKE6 R" userId="9276d639-dfc2-4712-8d62-f7795f1178ca" providerId="ADAL" clId="{83CFC7E4-EA18-4D4D-8563-162D005D78EB}" dt="2021-10-04T10:19:50.489" v="802" actId="478"/>
          <ac:spMkLst>
            <pc:docMk/>
            <pc:sldMk cId="145653740" sldId="335"/>
            <ac:spMk id="24" creationId="{00000000-0000-0000-0000-000000000000}"/>
          </ac:spMkLst>
        </pc:spChg>
        <pc:spChg chg="add mod">
          <ac:chgData name="Atcha,Z,Zahid,NKE6 R" userId="9276d639-dfc2-4712-8d62-f7795f1178ca" providerId="ADAL" clId="{83CFC7E4-EA18-4D4D-8563-162D005D78EB}" dt="2021-10-11T10:48:29.761" v="4316" actId="207"/>
          <ac:spMkLst>
            <pc:docMk/>
            <pc:sldMk cId="145653740" sldId="335"/>
            <ac:spMk id="26" creationId="{440E1120-4F01-4352-9A8B-6C4EFED317B1}"/>
          </ac:spMkLst>
        </pc:spChg>
        <pc:spChg chg="add mod">
          <ac:chgData name="Atcha,Z,Zahid,NKE6 R" userId="9276d639-dfc2-4712-8d62-f7795f1178ca" providerId="ADAL" clId="{83CFC7E4-EA18-4D4D-8563-162D005D78EB}" dt="2021-10-04T10:27:23.621" v="846" actId="1037"/>
          <ac:spMkLst>
            <pc:docMk/>
            <pc:sldMk cId="145653740" sldId="335"/>
            <ac:spMk id="27" creationId="{639A9F7D-559F-4F3A-9D14-DDBE7F8B2DF6}"/>
          </ac:spMkLst>
        </pc:spChg>
        <pc:spChg chg="add mod">
          <ac:chgData name="Atcha,Z,Zahid,NKE6 R" userId="9276d639-dfc2-4712-8d62-f7795f1178ca" providerId="ADAL" clId="{83CFC7E4-EA18-4D4D-8563-162D005D78EB}" dt="2021-10-04T10:28:24.848" v="877" actId="1035"/>
          <ac:spMkLst>
            <pc:docMk/>
            <pc:sldMk cId="145653740" sldId="335"/>
            <ac:spMk id="28" creationId="{B530A4E3-3E55-49BA-BD0C-F173A486D31D}"/>
          </ac:spMkLst>
        </pc:spChg>
        <pc:picChg chg="add mod">
          <ac:chgData name="Atcha,Z,Zahid,NKE6 R" userId="9276d639-dfc2-4712-8d62-f7795f1178ca" providerId="ADAL" clId="{83CFC7E4-EA18-4D4D-8563-162D005D78EB}" dt="2021-10-04T10:27:16.094" v="840" actId="1038"/>
          <ac:picMkLst>
            <pc:docMk/>
            <pc:sldMk cId="145653740" sldId="335"/>
            <ac:picMk id="3" creationId="{64829251-1CB0-4689-B87A-0DD10BF29878}"/>
          </ac:picMkLst>
        </pc:picChg>
        <pc:picChg chg="add mod">
          <ac:chgData name="Atcha,Z,Zahid,NKE6 R" userId="9276d639-dfc2-4712-8d62-f7795f1178ca" providerId="ADAL" clId="{83CFC7E4-EA18-4D4D-8563-162D005D78EB}" dt="2021-10-04T10:27:51.608" v="855" actId="1036"/>
          <ac:picMkLst>
            <pc:docMk/>
            <pc:sldMk cId="145653740" sldId="335"/>
            <ac:picMk id="5" creationId="{B6F94E46-441B-4165-B30B-ABC5DDA1848B}"/>
          </ac:picMkLst>
        </pc:picChg>
        <pc:picChg chg="del">
          <ac:chgData name="Atcha,Z,Zahid,NKE6 R" userId="9276d639-dfc2-4712-8d62-f7795f1178ca" providerId="ADAL" clId="{83CFC7E4-EA18-4D4D-8563-162D005D78EB}" dt="2021-10-04T10:19:50.489" v="802" actId="478"/>
          <ac:picMkLst>
            <pc:docMk/>
            <pc:sldMk cId="145653740" sldId="335"/>
            <ac:picMk id="9"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11"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12" creationId="{00000000-0000-0000-0000-000000000000}"/>
          </ac:picMkLst>
        </pc:picChg>
        <pc:picChg chg="del">
          <ac:chgData name="Atcha,Z,Zahid,NKE6 R" userId="9276d639-dfc2-4712-8d62-f7795f1178ca" providerId="ADAL" clId="{83CFC7E4-EA18-4D4D-8563-162D005D78EB}" dt="2021-10-04T10:19:50.489" v="802" actId="478"/>
          <ac:picMkLst>
            <pc:docMk/>
            <pc:sldMk cId="145653740" sldId="335"/>
            <ac:picMk id="23" creationId="{00000000-0000-0000-0000-000000000000}"/>
          </ac:picMkLst>
        </pc:picChg>
      </pc:sldChg>
      <pc:sldChg chg="addSp delSp modSp mod">
        <pc:chgData name="Atcha,Z,Zahid,NKE6 R" userId="9276d639-dfc2-4712-8d62-f7795f1178ca" providerId="ADAL" clId="{83CFC7E4-EA18-4D4D-8563-162D005D78EB}" dt="2021-10-11T10:48:51.281" v="4329" actId="20577"/>
        <pc:sldMkLst>
          <pc:docMk/>
          <pc:sldMk cId="3496328367" sldId="336"/>
        </pc:sldMkLst>
        <pc:spChg chg="add mod">
          <ac:chgData name="Atcha,Z,Zahid,NKE6 R" userId="9276d639-dfc2-4712-8d62-f7795f1178ca" providerId="ADAL" clId="{83CFC7E4-EA18-4D4D-8563-162D005D78EB}" dt="2021-10-04T10:53:35.268" v="953" actId="1036"/>
          <ac:spMkLst>
            <pc:docMk/>
            <pc:sldMk cId="3496328367" sldId="336"/>
            <ac:spMk id="9" creationId="{DB6AA7CD-D087-4AC9-B5E4-ECE3D6AED337}"/>
          </ac:spMkLst>
        </pc:spChg>
        <pc:spChg chg="add mod ord">
          <ac:chgData name="Atcha,Z,Zahid,NKE6 R" userId="9276d639-dfc2-4712-8d62-f7795f1178ca" providerId="ADAL" clId="{83CFC7E4-EA18-4D4D-8563-162D005D78EB}" dt="2021-10-04T11:19:14.268" v="1146" actId="1037"/>
          <ac:spMkLst>
            <pc:docMk/>
            <pc:sldMk cId="3496328367" sldId="336"/>
            <ac:spMk id="16" creationId="{9A279095-BBAF-4524-BAAB-F7C34CE00E92}"/>
          </ac:spMkLst>
        </pc:spChg>
        <pc:spChg chg="mod">
          <ac:chgData name="Atcha,Z,Zahid,NKE6 R" userId="9276d639-dfc2-4712-8d62-f7795f1178ca" providerId="ADAL" clId="{83CFC7E4-EA18-4D4D-8563-162D005D78EB}" dt="2021-10-11T10:48:51.281" v="4329" actId="20577"/>
          <ac:spMkLst>
            <pc:docMk/>
            <pc:sldMk cId="3496328367" sldId="336"/>
            <ac:spMk id="26" creationId="{440E1120-4F01-4352-9A8B-6C4EFED317B1}"/>
          </ac:spMkLst>
        </pc:spChg>
        <pc:spChg chg="del mod">
          <ac:chgData name="Atcha,Z,Zahid,NKE6 R" userId="9276d639-dfc2-4712-8d62-f7795f1178ca" providerId="ADAL" clId="{83CFC7E4-EA18-4D4D-8563-162D005D78EB}" dt="2021-10-04T10:50:59.051" v="949" actId="478"/>
          <ac:spMkLst>
            <pc:docMk/>
            <pc:sldMk cId="3496328367" sldId="336"/>
            <ac:spMk id="27" creationId="{639A9F7D-559F-4F3A-9D14-DDBE7F8B2DF6}"/>
          </ac:spMkLst>
        </pc:spChg>
        <pc:spChg chg="mod ord">
          <ac:chgData name="Atcha,Z,Zahid,NKE6 R" userId="9276d639-dfc2-4712-8d62-f7795f1178ca" providerId="ADAL" clId="{83CFC7E4-EA18-4D4D-8563-162D005D78EB}" dt="2021-10-04T10:31:35.510" v="943" actId="1037"/>
          <ac:spMkLst>
            <pc:docMk/>
            <pc:sldMk cId="3496328367" sldId="336"/>
            <ac:spMk id="28" creationId="{B530A4E3-3E55-49BA-BD0C-F173A486D31D}"/>
          </ac:spMkLst>
        </pc:spChg>
        <pc:picChg chg="del">
          <ac:chgData name="Atcha,Z,Zahid,NKE6 R" userId="9276d639-dfc2-4712-8d62-f7795f1178ca" providerId="ADAL" clId="{83CFC7E4-EA18-4D4D-8563-162D005D78EB}" dt="2021-10-04T10:29:27.159" v="880" actId="478"/>
          <ac:picMkLst>
            <pc:docMk/>
            <pc:sldMk cId="3496328367" sldId="336"/>
            <ac:picMk id="3" creationId="{64829251-1CB0-4689-B87A-0DD10BF29878}"/>
          </ac:picMkLst>
        </pc:picChg>
        <pc:picChg chg="add del mod">
          <ac:chgData name="Atcha,Z,Zahid,NKE6 R" userId="9276d639-dfc2-4712-8d62-f7795f1178ca" providerId="ADAL" clId="{83CFC7E4-EA18-4D4D-8563-162D005D78EB}" dt="2021-10-04T11:14:02.690" v="966" actId="478"/>
          <ac:picMkLst>
            <pc:docMk/>
            <pc:sldMk cId="3496328367" sldId="336"/>
            <ac:picMk id="4" creationId="{EC61AB95-8546-4109-A459-75EFDFBE506E}"/>
          </ac:picMkLst>
        </pc:picChg>
        <pc:picChg chg="del">
          <ac:chgData name="Atcha,Z,Zahid,NKE6 R" userId="9276d639-dfc2-4712-8d62-f7795f1178ca" providerId="ADAL" clId="{83CFC7E4-EA18-4D4D-8563-162D005D78EB}" dt="2021-10-04T10:29:27.691" v="881" actId="478"/>
          <ac:picMkLst>
            <pc:docMk/>
            <pc:sldMk cId="3496328367" sldId="336"/>
            <ac:picMk id="5" creationId="{B6F94E46-441B-4165-B30B-ABC5DDA1848B}"/>
          </ac:picMkLst>
        </pc:picChg>
        <pc:picChg chg="add del mod">
          <ac:chgData name="Atcha,Z,Zahid,NKE6 R" userId="9276d639-dfc2-4712-8d62-f7795f1178ca" providerId="ADAL" clId="{83CFC7E4-EA18-4D4D-8563-162D005D78EB}" dt="2021-10-04T11:14:47.119" v="977" actId="478"/>
          <ac:picMkLst>
            <pc:docMk/>
            <pc:sldMk cId="3496328367" sldId="336"/>
            <ac:picMk id="7" creationId="{8448DD91-E531-4748-84B6-059132984DC8}"/>
          </ac:picMkLst>
        </pc:picChg>
        <pc:picChg chg="add mod">
          <ac:chgData name="Atcha,Z,Zahid,NKE6 R" userId="9276d639-dfc2-4712-8d62-f7795f1178ca" providerId="ADAL" clId="{83CFC7E4-EA18-4D4D-8563-162D005D78EB}" dt="2021-10-04T10:30:41.140" v="917" actId="1036"/>
          <ac:picMkLst>
            <pc:docMk/>
            <pc:sldMk cId="3496328367" sldId="336"/>
            <ac:picMk id="8" creationId="{E2CD1BA0-4EFF-4CBB-A45B-C9B2970B3C82}"/>
          </ac:picMkLst>
        </pc:picChg>
        <pc:picChg chg="add del mod">
          <ac:chgData name="Atcha,Z,Zahid,NKE6 R" userId="9276d639-dfc2-4712-8d62-f7795f1178ca" providerId="ADAL" clId="{83CFC7E4-EA18-4D4D-8563-162D005D78EB}" dt="2021-10-04T11:18:27.872" v="1045" actId="478"/>
          <ac:picMkLst>
            <pc:docMk/>
            <pc:sldMk cId="3496328367" sldId="336"/>
            <ac:picMk id="11" creationId="{55C59BF3-A394-48C9-B2F2-E97428623FF9}"/>
          </ac:picMkLst>
        </pc:picChg>
        <pc:picChg chg="add mod">
          <ac:chgData name="Atcha,Z,Zahid,NKE6 R" userId="9276d639-dfc2-4712-8d62-f7795f1178ca" providerId="ADAL" clId="{83CFC7E4-EA18-4D4D-8563-162D005D78EB}" dt="2021-10-04T11:18:59.697" v="1058" actId="14100"/>
          <ac:picMkLst>
            <pc:docMk/>
            <pc:sldMk cId="3496328367" sldId="336"/>
            <ac:picMk id="13" creationId="{199981C2-64AC-497B-AED7-63876ED1015A}"/>
          </ac:picMkLst>
        </pc:picChg>
      </pc:sldChg>
      <pc:sldChg chg="addSp delSp modSp mod">
        <pc:chgData name="Atcha,Z,Zahid,NKE6 R" userId="9276d639-dfc2-4712-8d62-f7795f1178ca" providerId="ADAL" clId="{83CFC7E4-EA18-4D4D-8563-162D005D78EB}" dt="2021-10-11T10:48:58.945" v="4330" actId="207"/>
        <pc:sldMkLst>
          <pc:docMk/>
          <pc:sldMk cId="2319163195" sldId="337"/>
        </pc:sldMkLst>
        <pc:spChg chg="del">
          <ac:chgData name="Atcha,Z,Zahid,NKE6 R" userId="9276d639-dfc2-4712-8d62-f7795f1178ca" providerId="ADAL" clId="{83CFC7E4-EA18-4D4D-8563-162D005D78EB}" dt="2021-10-04T11:30:16.740" v="1152" actId="478"/>
          <ac:spMkLst>
            <pc:docMk/>
            <pc:sldMk cId="2319163195" sldId="337"/>
            <ac:spMk id="9" creationId="{DB6AA7CD-D087-4AC9-B5E4-ECE3D6AED337}"/>
          </ac:spMkLst>
        </pc:spChg>
        <pc:spChg chg="mod ord">
          <ac:chgData name="Atcha,Z,Zahid,NKE6 R" userId="9276d639-dfc2-4712-8d62-f7795f1178ca" providerId="ADAL" clId="{83CFC7E4-EA18-4D4D-8563-162D005D78EB}" dt="2021-10-04T11:31:14.853" v="1165" actId="1038"/>
          <ac:spMkLst>
            <pc:docMk/>
            <pc:sldMk cId="2319163195" sldId="337"/>
            <ac:spMk id="16" creationId="{9A279095-BBAF-4524-BAAB-F7C34CE00E92}"/>
          </ac:spMkLst>
        </pc:spChg>
        <pc:spChg chg="mod">
          <ac:chgData name="Atcha,Z,Zahid,NKE6 R" userId="9276d639-dfc2-4712-8d62-f7795f1178ca" providerId="ADAL" clId="{83CFC7E4-EA18-4D4D-8563-162D005D78EB}" dt="2021-10-11T10:48:58.945" v="4330" actId="207"/>
          <ac:spMkLst>
            <pc:docMk/>
            <pc:sldMk cId="2319163195" sldId="337"/>
            <ac:spMk id="26" creationId="{440E1120-4F01-4352-9A8B-6C4EFED317B1}"/>
          </ac:spMkLst>
        </pc:spChg>
        <pc:spChg chg="del">
          <ac:chgData name="Atcha,Z,Zahid,NKE6 R" userId="9276d639-dfc2-4712-8d62-f7795f1178ca" providerId="ADAL" clId="{83CFC7E4-EA18-4D4D-8563-162D005D78EB}" dt="2021-10-04T11:30:16.740" v="1152" actId="478"/>
          <ac:spMkLst>
            <pc:docMk/>
            <pc:sldMk cId="2319163195" sldId="337"/>
            <ac:spMk id="28" creationId="{B530A4E3-3E55-49BA-BD0C-F173A486D31D}"/>
          </ac:spMkLst>
        </pc:spChg>
        <pc:picChg chg="add mod">
          <ac:chgData name="Atcha,Z,Zahid,NKE6 R" userId="9276d639-dfc2-4712-8d62-f7795f1178ca" providerId="ADAL" clId="{83CFC7E4-EA18-4D4D-8563-162D005D78EB}" dt="2021-10-04T11:30:56.781" v="1159" actId="14100"/>
          <ac:picMkLst>
            <pc:docMk/>
            <pc:sldMk cId="2319163195" sldId="337"/>
            <ac:picMk id="3" creationId="{D32D2FAC-C9DD-4264-AF86-DDD9D131FD5E}"/>
          </ac:picMkLst>
        </pc:picChg>
        <pc:picChg chg="del">
          <ac:chgData name="Atcha,Z,Zahid,NKE6 R" userId="9276d639-dfc2-4712-8d62-f7795f1178ca" providerId="ADAL" clId="{83CFC7E4-EA18-4D4D-8563-162D005D78EB}" dt="2021-10-04T11:30:13.743" v="1151" actId="478"/>
          <ac:picMkLst>
            <pc:docMk/>
            <pc:sldMk cId="2319163195" sldId="337"/>
            <ac:picMk id="8" creationId="{E2CD1BA0-4EFF-4CBB-A45B-C9B2970B3C82}"/>
          </ac:picMkLst>
        </pc:picChg>
        <pc:picChg chg="del">
          <ac:chgData name="Atcha,Z,Zahid,NKE6 R" userId="9276d639-dfc2-4712-8d62-f7795f1178ca" providerId="ADAL" clId="{83CFC7E4-EA18-4D4D-8563-162D005D78EB}" dt="2021-10-04T11:30:13.305" v="1150" actId="478"/>
          <ac:picMkLst>
            <pc:docMk/>
            <pc:sldMk cId="2319163195" sldId="337"/>
            <ac:picMk id="13" creationId="{199981C2-64AC-497B-AED7-63876ED1015A}"/>
          </ac:picMkLst>
        </pc:picChg>
      </pc:sldChg>
      <pc:sldChg chg="addSp delSp modSp mod">
        <pc:chgData name="Atcha,Z,Zahid,NKE6 R" userId="9276d639-dfc2-4712-8d62-f7795f1178ca" providerId="ADAL" clId="{83CFC7E4-EA18-4D4D-8563-162D005D78EB}" dt="2021-10-11T10:49:37.303" v="4341" actId="207"/>
        <pc:sldMkLst>
          <pc:docMk/>
          <pc:sldMk cId="2395858585" sldId="338"/>
        </pc:sldMkLst>
        <pc:spChg chg="mod">
          <ac:chgData name="Atcha,Z,Zahid,NKE6 R" userId="9276d639-dfc2-4712-8d62-f7795f1178ca" providerId="ADAL" clId="{83CFC7E4-EA18-4D4D-8563-162D005D78EB}" dt="2021-10-11T10:49:37.303" v="4341" actId="207"/>
          <ac:spMkLst>
            <pc:docMk/>
            <pc:sldMk cId="2395858585" sldId="338"/>
            <ac:spMk id="10" creationId="{77BAD4E5-7AD4-48C3-9930-5F449295AE6E}"/>
          </ac:spMkLst>
        </pc:spChg>
        <pc:spChg chg="mod ord">
          <ac:chgData name="Atcha,Z,Zahid,NKE6 R" userId="9276d639-dfc2-4712-8d62-f7795f1178ca" providerId="ADAL" clId="{83CFC7E4-EA18-4D4D-8563-162D005D78EB}" dt="2021-10-04T12:15:37.965" v="1351" actId="1035"/>
          <ac:spMkLst>
            <pc:docMk/>
            <pc:sldMk cId="2395858585" sldId="338"/>
            <ac:spMk id="11" creationId="{51A70EF4-2CD6-428D-A884-ED9AAF2081D0}"/>
          </ac:spMkLst>
        </pc:spChg>
        <pc:spChg chg="mod">
          <ac:chgData name="Atcha,Z,Zahid,NKE6 R" userId="9276d639-dfc2-4712-8d62-f7795f1178ca" providerId="ADAL" clId="{83CFC7E4-EA18-4D4D-8563-162D005D78EB}" dt="2021-10-04T15:28:08.838" v="4004" actId="14100"/>
          <ac:spMkLst>
            <pc:docMk/>
            <pc:sldMk cId="2395858585" sldId="338"/>
            <ac:spMk id="14" creationId="{D1531B94-820E-47C7-9413-747C6A15FEBB}"/>
          </ac:spMkLst>
        </pc:spChg>
        <pc:picChg chg="add mod">
          <ac:chgData name="Atcha,Z,Zahid,NKE6 R" userId="9276d639-dfc2-4712-8d62-f7795f1178ca" providerId="ADAL" clId="{83CFC7E4-EA18-4D4D-8563-162D005D78EB}" dt="2021-10-04T12:15:29.968" v="1345" actId="14100"/>
          <ac:picMkLst>
            <pc:docMk/>
            <pc:sldMk cId="2395858585" sldId="338"/>
            <ac:picMk id="3" creationId="{B29D4351-6F4A-4835-8657-F9C0685E2087}"/>
          </ac:picMkLst>
        </pc:picChg>
        <pc:picChg chg="del">
          <ac:chgData name="Atcha,Z,Zahid,NKE6 R" userId="9276d639-dfc2-4712-8d62-f7795f1178ca" providerId="ADAL" clId="{83CFC7E4-EA18-4D4D-8563-162D005D78EB}" dt="2021-10-04T12:14:46.506" v="1332" actId="478"/>
          <ac:picMkLst>
            <pc:docMk/>
            <pc:sldMk cId="2395858585" sldId="338"/>
            <ac:picMk id="8" creationId="{975EE386-4F38-4E45-B8A0-9E8D5537BB8B}"/>
          </ac:picMkLst>
        </pc:picChg>
      </pc:sldChg>
      <pc:sldChg chg="addSp delSp modSp mod">
        <pc:chgData name="Atcha,Z,Zahid,NKE6 R" userId="9276d639-dfc2-4712-8d62-f7795f1178ca" providerId="ADAL" clId="{83CFC7E4-EA18-4D4D-8563-162D005D78EB}" dt="2021-10-11T10:49:44.587" v="4342" actId="207"/>
        <pc:sldMkLst>
          <pc:docMk/>
          <pc:sldMk cId="3331089400" sldId="339"/>
        </pc:sldMkLst>
        <pc:spChg chg="add mod">
          <ac:chgData name="Atcha,Z,Zahid,NKE6 R" userId="9276d639-dfc2-4712-8d62-f7795f1178ca" providerId="ADAL" clId="{83CFC7E4-EA18-4D4D-8563-162D005D78EB}" dt="2021-10-04T12:51:58.472" v="1468" actId="1037"/>
          <ac:spMkLst>
            <pc:docMk/>
            <pc:sldMk cId="3331089400" sldId="339"/>
            <ac:spMk id="9" creationId="{5ED17F06-C802-44CD-96C6-B65C284DDE8B}"/>
          </ac:spMkLst>
        </pc:spChg>
        <pc:spChg chg="mod">
          <ac:chgData name="Atcha,Z,Zahid,NKE6 R" userId="9276d639-dfc2-4712-8d62-f7795f1178ca" providerId="ADAL" clId="{83CFC7E4-EA18-4D4D-8563-162D005D78EB}" dt="2021-10-11T10:49:44.587" v="4342" actId="207"/>
          <ac:spMkLst>
            <pc:docMk/>
            <pc:sldMk cId="3331089400" sldId="339"/>
            <ac:spMk id="10" creationId="{77BAD4E5-7AD4-48C3-9930-5F449295AE6E}"/>
          </ac:spMkLst>
        </pc:spChg>
        <pc:spChg chg="mod ord">
          <ac:chgData name="Atcha,Z,Zahid,NKE6 R" userId="9276d639-dfc2-4712-8d62-f7795f1178ca" providerId="ADAL" clId="{83CFC7E4-EA18-4D4D-8563-162D005D78EB}" dt="2021-10-04T12:51:47.832" v="1467" actId="14100"/>
          <ac:spMkLst>
            <pc:docMk/>
            <pc:sldMk cId="3331089400" sldId="339"/>
            <ac:spMk id="11" creationId="{51A70EF4-2CD6-428D-A884-ED9AAF2081D0}"/>
          </ac:spMkLst>
        </pc:spChg>
        <pc:spChg chg="mod">
          <ac:chgData name="Atcha,Z,Zahid,NKE6 R" userId="9276d639-dfc2-4712-8d62-f7795f1178ca" providerId="ADAL" clId="{83CFC7E4-EA18-4D4D-8563-162D005D78EB}" dt="2021-10-04T15:28:45.082" v="4015" actId="14100"/>
          <ac:spMkLst>
            <pc:docMk/>
            <pc:sldMk cId="3331089400" sldId="339"/>
            <ac:spMk id="14" creationId="{D1531B94-820E-47C7-9413-747C6A15FEBB}"/>
          </ac:spMkLst>
        </pc:spChg>
        <pc:picChg chg="del">
          <ac:chgData name="Atcha,Z,Zahid,NKE6 R" userId="9276d639-dfc2-4712-8d62-f7795f1178ca" providerId="ADAL" clId="{83CFC7E4-EA18-4D4D-8563-162D005D78EB}" dt="2021-10-04T12:39:29.864" v="1379" actId="478"/>
          <ac:picMkLst>
            <pc:docMk/>
            <pc:sldMk cId="3331089400" sldId="339"/>
            <ac:picMk id="3" creationId="{B29D4351-6F4A-4835-8657-F9C0685E2087}"/>
          </ac:picMkLst>
        </pc:picChg>
        <pc:picChg chg="add mod">
          <ac:chgData name="Atcha,Z,Zahid,NKE6 R" userId="9276d639-dfc2-4712-8d62-f7795f1178ca" providerId="ADAL" clId="{83CFC7E4-EA18-4D4D-8563-162D005D78EB}" dt="2021-10-04T12:47:10.735" v="1390" actId="14100"/>
          <ac:picMkLst>
            <pc:docMk/>
            <pc:sldMk cId="3331089400" sldId="339"/>
            <ac:picMk id="4" creationId="{39E76E37-27B4-4CEF-9527-BCC0427B3C6C}"/>
          </ac:picMkLst>
        </pc:picChg>
      </pc:sldChg>
      <pc:sldChg chg="addSp delSp modSp mod">
        <pc:chgData name="Atcha,Z,Zahid,NKE6 R" userId="9276d639-dfc2-4712-8d62-f7795f1178ca" providerId="ADAL" clId="{83CFC7E4-EA18-4D4D-8563-162D005D78EB}" dt="2021-10-11T10:50:02.670" v="4353" actId="207"/>
        <pc:sldMkLst>
          <pc:docMk/>
          <pc:sldMk cId="2972179379" sldId="340"/>
        </pc:sldMkLst>
        <pc:spChg chg="mod ord">
          <ac:chgData name="Atcha,Z,Zahid,NKE6 R" userId="9276d639-dfc2-4712-8d62-f7795f1178ca" providerId="ADAL" clId="{83CFC7E4-EA18-4D4D-8563-162D005D78EB}" dt="2021-10-04T12:55:59.534" v="1494" actId="1037"/>
          <ac:spMkLst>
            <pc:docMk/>
            <pc:sldMk cId="2972179379" sldId="340"/>
            <ac:spMk id="9" creationId="{5ED17F06-C802-44CD-96C6-B65C284DDE8B}"/>
          </ac:spMkLst>
        </pc:spChg>
        <pc:spChg chg="mod">
          <ac:chgData name="Atcha,Z,Zahid,NKE6 R" userId="9276d639-dfc2-4712-8d62-f7795f1178ca" providerId="ADAL" clId="{83CFC7E4-EA18-4D4D-8563-162D005D78EB}" dt="2021-10-11T10:50:02.670" v="4353" actId="207"/>
          <ac:spMkLst>
            <pc:docMk/>
            <pc:sldMk cId="2972179379" sldId="340"/>
            <ac:spMk id="10" creationId="{77BAD4E5-7AD4-48C3-9930-5F449295AE6E}"/>
          </ac:spMkLst>
        </pc:spChg>
        <pc:spChg chg="mod ord">
          <ac:chgData name="Atcha,Z,Zahid,NKE6 R" userId="9276d639-dfc2-4712-8d62-f7795f1178ca" providerId="ADAL" clId="{83CFC7E4-EA18-4D4D-8563-162D005D78EB}" dt="2021-10-04T12:55:44.211" v="1481" actId="14100"/>
          <ac:spMkLst>
            <pc:docMk/>
            <pc:sldMk cId="2972179379" sldId="340"/>
            <ac:spMk id="11" creationId="{51A70EF4-2CD6-428D-A884-ED9AAF2081D0}"/>
          </ac:spMkLst>
        </pc:spChg>
        <pc:spChg chg="mod">
          <ac:chgData name="Atcha,Z,Zahid,NKE6 R" userId="9276d639-dfc2-4712-8d62-f7795f1178ca" providerId="ADAL" clId="{83CFC7E4-EA18-4D4D-8563-162D005D78EB}" dt="2021-10-04T15:29:01.490" v="4017" actId="14100"/>
          <ac:spMkLst>
            <pc:docMk/>
            <pc:sldMk cId="2972179379" sldId="340"/>
            <ac:spMk id="14" creationId="{D1531B94-820E-47C7-9413-747C6A15FEBB}"/>
          </ac:spMkLst>
        </pc:spChg>
        <pc:picChg chg="add mod">
          <ac:chgData name="Atcha,Z,Zahid,NKE6 R" userId="9276d639-dfc2-4712-8d62-f7795f1178ca" providerId="ADAL" clId="{83CFC7E4-EA18-4D4D-8563-162D005D78EB}" dt="2021-10-04T12:55:12.958" v="1477" actId="14100"/>
          <ac:picMkLst>
            <pc:docMk/>
            <pc:sldMk cId="2972179379" sldId="340"/>
            <ac:picMk id="3" creationId="{3765802C-8E53-4C77-A199-281F2FB22754}"/>
          </ac:picMkLst>
        </pc:picChg>
        <pc:picChg chg="del">
          <ac:chgData name="Atcha,Z,Zahid,NKE6 R" userId="9276d639-dfc2-4712-8d62-f7795f1178ca" providerId="ADAL" clId="{83CFC7E4-EA18-4D4D-8563-162D005D78EB}" dt="2021-10-04T12:52:11.397" v="1469" actId="478"/>
          <ac:picMkLst>
            <pc:docMk/>
            <pc:sldMk cId="2972179379" sldId="340"/>
            <ac:picMk id="4" creationId="{39E76E37-27B4-4CEF-9527-BCC0427B3C6C}"/>
          </ac:picMkLst>
        </pc:picChg>
      </pc:sldChg>
      <pc:sldChg chg="addSp delSp modSp mod">
        <pc:chgData name="Atcha,Z,Zahid,NKE6 R" userId="9276d639-dfc2-4712-8d62-f7795f1178ca" providerId="ADAL" clId="{83CFC7E4-EA18-4D4D-8563-162D005D78EB}" dt="2021-10-11T10:50:14.904" v="4355" actId="207"/>
        <pc:sldMkLst>
          <pc:docMk/>
          <pc:sldMk cId="1011792810" sldId="341"/>
        </pc:sldMkLst>
        <pc:spChg chg="mod ord">
          <ac:chgData name="Atcha,Z,Zahid,NKE6 R" userId="9276d639-dfc2-4712-8d62-f7795f1178ca" providerId="ADAL" clId="{83CFC7E4-EA18-4D4D-8563-162D005D78EB}" dt="2021-10-04T13:00:18.226" v="1607" actId="1038"/>
          <ac:spMkLst>
            <pc:docMk/>
            <pc:sldMk cId="1011792810" sldId="341"/>
            <ac:spMk id="9" creationId="{5ED17F06-C802-44CD-96C6-B65C284DDE8B}"/>
          </ac:spMkLst>
        </pc:spChg>
        <pc:spChg chg="mod">
          <ac:chgData name="Atcha,Z,Zahid,NKE6 R" userId="9276d639-dfc2-4712-8d62-f7795f1178ca" providerId="ADAL" clId="{83CFC7E4-EA18-4D4D-8563-162D005D78EB}" dt="2021-10-11T10:50:14.904" v="4355" actId="207"/>
          <ac:spMkLst>
            <pc:docMk/>
            <pc:sldMk cId="1011792810" sldId="341"/>
            <ac:spMk id="10" creationId="{77BAD4E5-7AD4-48C3-9930-5F449295AE6E}"/>
          </ac:spMkLst>
        </pc:spChg>
        <pc:spChg chg="del mod">
          <ac:chgData name="Atcha,Z,Zahid,NKE6 R" userId="9276d639-dfc2-4712-8d62-f7795f1178ca" providerId="ADAL" clId="{83CFC7E4-EA18-4D4D-8563-162D005D78EB}" dt="2021-10-04T13:00:21.719" v="1608" actId="478"/>
          <ac:spMkLst>
            <pc:docMk/>
            <pc:sldMk cId="1011792810" sldId="341"/>
            <ac:spMk id="11" creationId="{51A70EF4-2CD6-428D-A884-ED9AAF2081D0}"/>
          </ac:spMkLst>
        </pc:spChg>
        <pc:spChg chg="mod">
          <ac:chgData name="Atcha,Z,Zahid,NKE6 R" userId="9276d639-dfc2-4712-8d62-f7795f1178ca" providerId="ADAL" clId="{83CFC7E4-EA18-4D4D-8563-162D005D78EB}" dt="2021-10-04T15:29:09.304" v="4019" actId="14100"/>
          <ac:spMkLst>
            <pc:docMk/>
            <pc:sldMk cId="1011792810" sldId="341"/>
            <ac:spMk id="14" creationId="{D1531B94-820E-47C7-9413-747C6A15FEBB}"/>
          </ac:spMkLst>
        </pc:spChg>
        <pc:picChg chg="del">
          <ac:chgData name="Atcha,Z,Zahid,NKE6 R" userId="9276d639-dfc2-4712-8d62-f7795f1178ca" providerId="ADAL" clId="{83CFC7E4-EA18-4D4D-8563-162D005D78EB}" dt="2021-10-04T12:58:20.393" v="1587" actId="478"/>
          <ac:picMkLst>
            <pc:docMk/>
            <pc:sldMk cId="1011792810" sldId="341"/>
            <ac:picMk id="3" creationId="{3765802C-8E53-4C77-A199-281F2FB22754}"/>
          </ac:picMkLst>
        </pc:picChg>
        <pc:picChg chg="add mod">
          <ac:chgData name="Atcha,Z,Zahid,NKE6 R" userId="9276d639-dfc2-4712-8d62-f7795f1178ca" providerId="ADAL" clId="{83CFC7E4-EA18-4D4D-8563-162D005D78EB}" dt="2021-10-04T13:00:05.770" v="1596" actId="14100"/>
          <ac:picMkLst>
            <pc:docMk/>
            <pc:sldMk cId="1011792810" sldId="341"/>
            <ac:picMk id="4" creationId="{4B0D053E-9174-4497-B613-7EBC77B10CCB}"/>
          </ac:picMkLst>
        </pc:picChg>
      </pc:sldChg>
      <pc:sldChg chg="addSp delSp modSp mod">
        <pc:chgData name="Atcha,Z,Zahid,NKE6 R" userId="9276d639-dfc2-4712-8d62-f7795f1178ca" providerId="ADAL" clId="{83CFC7E4-EA18-4D4D-8563-162D005D78EB}" dt="2021-10-11T10:50:34.962" v="4362" actId="207"/>
        <pc:sldMkLst>
          <pc:docMk/>
          <pc:sldMk cId="3953479048" sldId="342"/>
        </pc:sldMkLst>
        <pc:spChg chg="mod ord">
          <ac:chgData name="Atcha,Z,Zahid,NKE6 R" userId="9276d639-dfc2-4712-8d62-f7795f1178ca" providerId="ADAL" clId="{83CFC7E4-EA18-4D4D-8563-162D005D78EB}" dt="2021-10-04T13:10:46.703" v="1677" actId="14100"/>
          <ac:spMkLst>
            <pc:docMk/>
            <pc:sldMk cId="3953479048" sldId="342"/>
            <ac:spMk id="9" creationId="{5ED17F06-C802-44CD-96C6-B65C284DDE8B}"/>
          </ac:spMkLst>
        </pc:spChg>
        <pc:spChg chg="mod">
          <ac:chgData name="Atcha,Z,Zahid,NKE6 R" userId="9276d639-dfc2-4712-8d62-f7795f1178ca" providerId="ADAL" clId="{83CFC7E4-EA18-4D4D-8563-162D005D78EB}" dt="2021-10-11T10:50:34.962" v="4362" actId="207"/>
          <ac:spMkLst>
            <pc:docMk/>
            <pc:sldMk cId="3953479048" sldId="342"/>
            <ac:spMk id="10" creationId="{77BAD4E5-7AD4-48C3-9930-5F449295AE6E}"/>
          </ac:spMkLst>
        </pc:spChg>
        <pc:spChg chg="add mod">
          <ac:chgData name="Atcha,Z,Zahid,NKE6 R" userId="9276d639-dfc2-4712-8d62-f7795f1178ca" providerId="ADAL" clId="{83CFC7E4-EA18-4D4D-8563-162D005D78EB}" dt="2021-10-04T13:11:06.870" v="1684" actId="14100"/>
          <ac:spMkLst>
            <pc:docMk/>
            <pc:sldMk cId="3953479048" sldId="342"/>
            <ac:spMk id="11" creationId="{67B97A14-3755-4FC1-ACCC-5D5A40F09BA7}"/>
          </ac:spMkLst>
        </pc:spChg>
        <pc:spChg chg="add mod">
          <ac:chgData name="Atcha,Z,Zahid,NKE6 R" userId="9276d639-dfc2-4712-8d62-f7795f1178ca" providerId="ADAL" clId="{83CFC7E4-EA18-4D4D-8563-162D005D78EB}" dt="2021-10-04T13:16:19.232" v="1869" actId="1036"/>
          <ac:spMkLst>
            <pc:docMk/>
            <pc:sldMk cId="3953479048" sldId="342"/>
            <ac:spMk id="12" creationId="{74F4C624-750D-4B3F-8292-47A966DD7C00}"/>
          </ac:spMkLst>
        </pc:spChg>
        <pc:spChg chg="add mod">
          <ac:chgData name="Atcha,Z,Zahid,NKE6 R" userId="9276d639-dfc2-4712-8d62-f7795f1178ca" providerId="ADAL" clId="{83CFC7E4-EA18-4D4D-8563-162D005D78EB}" dt="2021-10-04T13:16:41.139" v="1872" actId="14100"/>
          <ac:spMkLst>
            <pc:docMk/>
            <pc:sldMk cId="3953479048" sldId="342"/>
            <ac:spMk id="13" creationId="{B34D8774-957B-464E-90BF-EC5A17FB30B4}"/>
          </ac:spMkLst>
        </pc:spChg>
        <pc:spChg chg="mod">
          <ac:chgData name="Atcha,Z,Zahid,NKE6 R" userId="9276d639-dfc2-4712-8d62-f7795f1178ca" providerId="ADAL" clId="{83CFC7E4-EA18-4D4D-8563-162D005D78EB}" dt="2021-10-04T15:29:17.807" v="4021" actId="14100"/>
          <ac:spMkLst>
            <pc:docMk/>
            <pc:sldMk cId="3953479048" sldId="342"/>
            <ac:spMk id="14" creationId="{D1531B94-820E-47C7-9413-747C6A15FEBB}"/>
          </ac:spMkLst>
        </pc:spChg>
        <pc:picChg chg="add del mod">
          <ac:chgData name="Atcha,Z,Zahid,NKE6 R" userId="9276d639-dfc2-4712-8d62-f7795f1178ca" providerId="ADAL" clId="{83CFC7E4-EA18-4D4D-8563-162D005D78EB}" dt="2021-10-04T13:09:59.105" v="1664" actId="478"/>
          <ac:picMkLst>
            <pc:docMk/>
            <pc:sldMk cId="3953479048" sldId="342"/>
            <ac:picMk id="3" creationId="{A270EF82-3BFF-4EFD-AD75-CAAA1EDEEDCB}"/>
          </ac:picMkLst>
        </pc:picChg>
        <pc:picChg chg="del">
          <ac:chgData name="Atcha,Z,Zahid,NKE6 R" userId="9276d639-dfc2-4712-8d62-f7795f1178ca" providerId="ADAL" clId="{83CFC7E4-EA18-4D4D-8563-162D005D78EB}" dt="2021-10-04T13:07:40.514" v="1655" actId="478"/>
          <ac:picMkLst>
            <pc:docMk/>
            <pc:sldMk cId="3953479048" sldId="342"/>
            <ac:picMk id="4" creationId="{4B0D053E-9174-4497-B613-7EBC77B10CCB}"/>
          </ac:picMkLst>
        </pc:picChg>
        <pc:picChg chg="add mod">
          <ac:chgData name="Atcha,Z,Zahid,NKE6 R" userId="9276d639-dfc2-4712-8d62-f7795f1178ca" providerId="ADAL" clId="{83CFC7E4-EA18-4D4D-8563-162D005D78EB}" dt="2021-10-04T13:10:25.071" v="1674" actId="1038"/>
          <ac:picMkLst>
            <pc:docMk/>
            <pc:sldMk cId="3953479048" sldId="342"/>
            <ac:picMk id="7" creationId="{F67424DC-D053-4781-B213-14B8C343494C}"/>
          </ac:picMkLst>
        </pc:picChg>
      </pc:sldChg>
      <pc:sldChg chg="addSp delSp modSp mod">
        <pc:chgData name="Atcha,Z,Zahid,NKE6 R" userId="9276d639-dfc2-4712-8d62-f7795f1178ca" providerId="ADAL" clId="{83CFC7E4-EA18-4D4D-8563-162D005D78EB}" dt="2021-10-11T10:50:55.562" v="4373" actId="20577"/>
        <pc:sldMkLst>
          <pc:docMk/>
          <pc:sldMk cId="3625638758" sldId="343"/>
        </pc:sldMkLst>
        <pc:spChg chg="del">
          <ac:chgData name="Atcha,Z,Zahid,NKE6 R" userId="9276d639-dfc2-4712-8d62-f7795f1178ca" providerId="ADAL" clId="{83CFC7E4-EA18-4D4D-8563-162D005D78EB}" dt="2021-10-04T13:12:56.858" v="1790" actId="478"/>
          <ac:spMkLst>
            <pc:docMk/>
            <pc:sldMk cId="3625638758" sldId="343"/>
            <ac:spMk id="9" creationId="{5ED17F06-C802-44CD-96C6-B65C284DDE8B}"/>
          </ac:spMkLst>
        </pc:spChg>
        <pc:spChg chg="mod">
          <ac:chgData name="Atcha,Z,Zahid,NKE6 R" userId="9276d639-dfc2-4712-8d62-f7795f1178ca" providerId="ADAL" clId="{83CFC7E4-EA18-4D4D-8563-162D005D78EB}" dt="2021-10-11T10:50:55.562" v="4373" actId="20577"/>
          <ac:spMkLst>
            <pc:docMk/>
            <pc:sldMk cId="3625638758" sldId="343"/>
            <ac:spMk id="10" creationId="{77BAD4E5-7AD4-48C3-9930-5F449295AE6E}"/>
          </ac:spMkLst>
        </pc:spChg>
        <pc:spChg chg="mod ord">
          <ac:chgData name="Atcha,Z,Zahid,NKE6 R" userId="9276d639-dfc2-4712-8d62-f7795f1178ca" providerId="ADAL" clId="{83CFC7E4-EA18-4D4D-8563-162D005D78EB}" dt="2021-10-04T13:15:28.527" v="1805" actId="14100"/>
          <ac:spMkLst>
            <pc:docMk/>
            <pc:sldMk cId="3625638758" sldId="343"/>
            <ac:spMk id="11" creationId="{67B97A14-3755-4FC1-ACCC-5D5A40F09BA7}"/>
          </ac:spMkLst>
        </pc:spChg>
        <pc:spChg chg="del">
          <ac:chgData name="Atcha,Z,Zahid,NKE6 R" userId="9276d639-dfc2-4712-8d62-f7795f1178ca" providerId="ADAL" clId="{83CFC7E4-EA18-4D4D-8563-162D005D78EB}" dt="2021-10-04T13:12:51.122" v="1787" actId="478"/>
          <ac:spMkLst>
            <pc:docMk/>
            <pc:sldMk cId="3625638758" sldId="343"/>
            <ac:spMk id="12" creationId="{74F4C624-750D-4B3F-8292-47A966DD7C00}"/>
          </ac:spMkLst>
        </pc:spChg>
        <pc:spChg chg="add mod">
          <ac:chgData name="Atcha,Z,Zahid,NKE6 R" userId="9276d639-dfc2-4712-8d62-f7795f1178ca" providerId="ADAL" clId="{83CFC7E4-EA18-4D4D-8563-162D005D78EB}" dt="2021-10-04T13:16:54.980" v="1881" actId="1038"/>
          <ac:spMkLst>
            <pc:docMk/>
            <pc:sldMk cId="3625638758" sldId="343"/>
            <ac:spMk id="13" creationId="{80B885F2-F382-4133-9591-F7576EEE227E}"/>
          </ac:spMkLst>
        </pc:spChg>
        <pc:spChg chg="mod">
          <ac:chgData name="Atcha,Z,Zahid,NKE6 R" userId="9276d639-dfc2-4712-8d62-f7795f1178ca" providerId="ADAL" clId="{83CFC7E4-EA18-4D4D-8563-162D005D78EB}" dt="2021-10-04T15:29:23.956" v="4023" actId="14100"/>
          <ac:spMkLst>
            <pc:docMk/>
            <pc:sldMk cId="3625638758" sldId="343"/>
            <ac:spMk id="14" creationId="{D1531B94-820E-47C7-9413-747C6A15FEBB}"/>
          </ac:spMkLst>
        </pc:spChg>
        <pc:picChg chg="add mod">
          <ac:chgData name="Atcha,Z,Zahid,NKE6 R" userId="9276d639-dfc2-4712-8d62-f7795f1178ca" providerId="ADAL" clId="{83CFC7E4-EA18-4D4D-8563-162D005D78EB}" dt="2021-10-04T13:15:11.909" v="1799" actId="14100"/>
          <ac:picMkLst>
            <pc:docMk/>
            <pc:sldMk cId="3625638758" sldId="343"/>
            <ac:picMk id="3" creationId="{1682C1D0-CBEA-487A-9DC8-7C4DD09867BC}"/>
          </ac:picMkLst>
        </pc:picChg>
        <pc:picChg chg="add del">
          <ac:chgData name="Atcha,Z,Zahid,NKE6 R" userId="9276d639-dfc2-4712-8d62-f7795f1178ca" providerId="ADAL" clId="{83CFC7E4-EA18-4D4D-8563-162D005D78EB}" dt="2021-10-04T13:14:11.790" v="1792" actId="478"/>
          <ac:picMkLst>
            <pc:docMk/>
            <pc:sldMk cId="3625638758" sldId="343"/>
            <ac:picMk id="7" creationId="{F67424DC-D053-4781-B213-14B8C343494C}"/>
          </ac:picMkLst>
        </pc:picChg>
      </pc:sldChg>
      <pc:sldChg chg="addSp delSp modSp mod">
        <pc:chgData name="Atcha,Z,Zahid,NKE6 R" userId="9276d639-dfc2-4712-8d62-f7795f1178ca" providerId="ADAL" clId="{83CFC7E4-EA18-4D4D-8563-162D005D78EB}" dt="2021-10-11T10:51:29.566" v="4380" actId="207"/>
        <pc:sldMkLst>
          <pc:docMk/>
          <pc:sldMk cId="3839170013" sldId="344"/>
        </pc:sldMkLst>
        <pc:spChg chg="mod">
          <ac:chgData name="Atcha,Z,Zahid,NKE6 R" userId="9276d639-dfc2-4712-8d62-f7795f1178ca" providerId="ADAL" clId="{83CFC7E4-EA18-4D4D-8563-162D005D78EB}" dt="2021-10-11T10:51:29.566" v="4380" actId="207"/>
          <ac:spMkLst>
            <pc:docMk/>
            <pc:sldMk cId="3839170013" sldId="344"/>
            <ac:spMk id="10" creationId="{77BAD4E5-7AD4-48C3-9930-5F449295AE6E}"/>
          </ac:spMkLst>
        </pc:spChg>
        <pc:spChg chg="del mod ord">
          <ac:chgData name="Atcha,Z,Zahid,NKE6 R" userId="9276d639-dfc2-4712-8d62-f7795f1178ca" providerId="ADAL" clId="{83CFC7E4-EA18-4D4D-8563-162D005D78EB}" dt="2021-10-04T13:51:02.470" v="3150" actId="478"/>
          <ac:spMkLst>
            <pc:docMk/>
            <pc:sldMk cId="3839170013" sldId="344"/>
            <ac:spMk id="11" creationId="{67B97A14-3755-4FC1-ACCC-5D5A40F09BA7}"/>
          </ac:spMkLst>
        </pc:spChg>
        <pc:spChg chg="add del mod ord">
          <ac:chgData name="Atcha,Z,Zahid,NKE6 R" userId="9276d639-dfc2-4712-8d62-f7795f1178ca" providerId="ADAL" clId="{83CFC7E4-EA18-4D4D-8563-162D005D78EB}" dt="2021-10-04T13:51:02.470" v="3150" actId="478"/>
          <ac:spMkLst>
            <pc:docMk/>
            <pc:sldMk cId="3839170013" sldId="344"/>
            <ac:spMk id="12" creationId="{C8FFE3C0-441E-4BFF-9B9D-C8142461EC93}"/>
          </ac:spMkLst>
        </pc:spChg>
        <pc:spChg chg="del mod ord">
          <ac:chgData name="Atcha,Z,Zahid,NKE6 R" userId="9276d639-dfc2-4712-8d62-f7795f1178ca" providerId="ADAL" clId="{83CFC7E4-EA18-4D4D-8563-162D005D78EB}" dt="2021-10-04T13:51:02.470" v="3150" actId="478"/>
          <ac:spMkLst>
            <pc:docMk/>
            <pc:sldMk cId="3839170013" sldId="344"/>
            <ac:spMk id="13" creationId="{80B885F2-F382-4133-9591-F7576EEE227E}"/>
          </ac:spMkLst>
        </pc:spChg>
        <pc:spChg chg="mod">
          <ac:chgData name="Atcha,Z,Zahid,NKE6 R" userId="9276d639-dfc2-4712-8d62-f7795f1178ca" providerId="ADAL" clId="{83CFC7E4-EA18-4D4D-8563-162D005D78EB}" dt="2021-10-04T15:29:32.372" v="4025" actId="14100"/>
          <ac:spMkLst>
            <pc:docMk/>
            <pc:sldMk cId="3839170013" sldId="344"/>
            <ac:spMk id="14" creationId="{D1531B94-820E-47C7-9413-747C6A15FEBB}"/>
          </ac:spMkLst>
        </pc:spChg>
        <pc:spChg chg="add del mod ord">
          <ac:chgData name="Atcha,Z,Zahid,NKE6 R" userId="9276d639-dfc2-4712-8d62-f7795f1178ca" providerId="ADAL" clId="{83CFC7E4-EA18-4D4D-8563-162D005D78EB}" dt="2021-10-04T13:51:02.470" v="3150" actId="478"/>
          <ac:spMkLst>
            <pc:docMk/>
            <pc:sldMk cId="3839170013" sldId="344"/>
            <ac:spMk id="15" creationId="{5D1F41D5-2182-4CC4-9F92-0BA5DA092B73}"/>
          </ac:spMkLst>
        </pc:spChg>
        <pc:spChg chg="add mod">
          <ac:chgData name="Atcha,Z,Zahid,NKE6 R" userId="9276d639-dfc2-4712-8d62-f7795f1178ca" providerId="ADAL" clId="{83CFC7E4-EA18-4D4D-8563-162D005D78EB}" dt="2021-10-04T13:38:18.536" v="2142" actId="14100"/>
          <ac:spMkLst>
            <pc:docMk/>
            <pc:sldMk cId="3839170013" sldId="344"/>
            <ac:spMk id="16" creationId="{6F5E086B-4DD1-4328-9C49-656DE39A2DF8}"/>
          </ac:spMkLst>
        </pc:spChg>
        <pc:spChg chg="add mod">
          <ac:chgData name="Atcha,Z,Zahid,NKE6 R" userId="9276d639-dfc2-4712-8d62-f7795f1178ca" providerId="ADAL" clId="{83CFC7E4-EA18-4D4D-8563-162D005D78EB}" dt="2021-10-04T13:51:09.265" v="3153" actId="14100"/>
          <ac:spMkLst>
            <pc:docMk/>
            <pc:sldMk cId="3839170013" sldId="344"/>
            <ac:spMk id="17" creationId="{5E8B7C23-C85E-4E70-897A-4F987E38FB4E}"/>
          </ac:spMkLst>
        </pc:spChg>
        <pc:picChg chg="del">
          <ac:chgData name="Atcha,Z,Zahid,NKE6 R" userId="9276d639-dfc2-4712-8d62-f7795f1178ca" providerId="ADAL" clId="{83CFC7E4-EA18-4D4D-8563-162D005D78EB}" dt="2021-10-04T13:26:11.591" v="1887" actId="478"/>
          <ac:picMkLst>
            <pc:docMk/>
            <pc:sldMk cId="3839170013" sldId="344"/>
            <ac:picMk id="3" creationId="{1682C1D0-CBEA-487A-9DC8-7C4DD09867BC}"/>
          </ac:picMkLst>
        </pc:picChg>
        <pc:picChg chg="add del mod">
          <ac:chgData name="Atcha,Z,Zahid,NKE6 R" userId="9276d639-dfc2-4712-8d62-f7795f1178ca" providerId="ADAL" clId="{83CFC7E4-EA18-4D4D-8563-162D005D78EB}" dt="2021-10-04T13:37:02.738" v="2025" actId="478"/>
          <ac:picMkLst>
            <pc:docMk/>
            <pc:sldMk cId="3839170013" sldId="344"/>
            <ac:picMk id="4" creationId="{85B5906E-AE28-4051-B726-D045F228DA10}"/>
          </ac:picMkLst>
        </pc:picChg>
        <pc:picChg chg="add mod">
          <ac:chgData name="Atcha,Z,Zahid,NKE6 R" userId="9276d639-dfc2-4712-8d62-f7795f1178ca" providerId="ADAL" clId="{83CFC7E4-EA18-4D4D-8563-162D005D78EB}" dt="2021-10-04T13:37:23.249" v="2032" actId="1038"/>
          <ac:picMkLst>
            <pc:docMk/>
            <pc:sldMk cId="3839170013" sldId="344"/>
            <ac:picMk id="7" creationId="{42A0F05B-ADC1-4925-957D-06E88F7A117F}"/>
          </ac:picMkLst>
        </pc:picChg>
      </pc:sldChg>
      <pc:sldChg chg="del">
        <pc:chgData name="Atcha,Z,Zahid,NKE6 R" userId="9276d639-dfc2-4712-8d62-f7795f1178ca" providerId="ADAL" clId="{83CFC7E4-EA18-4D4D-8563-162D005D78EB}" dt="2021-10-04T13:38:27.538" v="2143" actId="47"/>
        <pc:sldMkLst>
          <pc:docMk/>
          <pc:sldMk cId="1978581338" sldId="345"/>
        </pc:sldMkLst>
      </pc:sldChg>
      <pc:sldChg chg="addSp delSp modSp mod">
        <pc:chgData name="Atcha,Z,Zahid,NKE6 R" userId="9276d639-dfc2-4712-8d62-f7795f1178ca" providerId="ADAL" clId="{83CFC7E4-EA18-4D4D-8563-162D005D78EB}" dt="2021-10-11T10:52:02.397" v="4402" actId="20577"/>
        <pc:sldMkLst>
          <pc:docMk/>
          <pc:sldMk cId="2587676936" sldId="346"/>
        </pc:sldMkLst>
        <pc:spChg chg="mod">
          <ac:chgData name="Atcha,Z,Zahid,NKE6 R" userId="9276d639-dfc2-4712-8d62-f7795f1178ca" providerId="ADAL" clId="{83CFC7E4-EA18-4D4D-8563-162D005D78EB}" dt="2021-10-11T10:52:02.397" v="4402" actId="20577"/>
          <ac:spMkLst>
            <pc:docMk/>
            <pc:sldMk cId="2587676936" sldId="346"/>
            <ac:spMk id="10" creationId="{77BAD4E5-7AD4-48C3-9930-5F449295AE6E}"/>
          </ac:spMkLst>
        </pc:spChg>
        <pc:spChg chg="del">
          <ac:chgData name="Atcha,Z,Zahid,NKE6 R" userId="9276d639-dfc2-4712-8d62-f7795f1178ca" providerId="ADAL" clId="{83CFC7E4-EA18-4D4D-8563-162D005D78EB}" dt="2021-10-04T13:41:58.058" v="2252" actId="478"/>
          <ac:spMkLst>
            <pc:docMk/>
            <pc:sldMk cId="2587676936" sldId="346"/>
            <ac:spMk id="11" creationId="{67B97A14-3755-4FC1-ACCC-5D5A40F09BA7}"/>
          </ac:spMkLst>
        </pc:spChg>
        <pc:spChg chg="del">
          <ac:chgData name="Atcha,Z,Zahid,NKE6 R" userId="9276d639-dfc2-4712-8d62-f7795f1178ca" providerId="ADAL" clId="{83CFC7E4-EA18-4D4D-8563-162D005D78EB}" dt="2021-10-04T13:41:58.058" v="2252" actId="478"/>
          <ac:spMkLst>
            <pc:docMk/>
            <pc:sldMk cId="2587676936" sldId="346"/>
            <ac:spMk id="12" creationId="{C8FFE3C0-441E-4BFF-9B9D-C8142461EC93}"/>
          </ac:spMkLst>
        </pc:spChg>
        <pc:spChg chg="del">
          <ac:chgData name="Atcha,Z,Zahid,NKE6 R" userId="9276d639-dfc2-4712-8d62-f7795f1178ca" providerId="ADAL" clId="{83CFC7E4-EA18-4D4D-8563-162D005D78EB}" dt="2021-10-04T13:41:58.058" v="2252" actId="478"/>
          <ac:spMkLst>
            <pc:docMk/>
            <pc:sldMk cId="2587676936" sldId="346"/>
            <ac:spMk id="13" creationId="{80B885F2-F382-4133-9591-F7576EEE227E}"/>
          </ac:spMkLst>
        </pc:spChg>
        <pc:spChg chg="mod">
          <ac:chgData name="Atcha,Z,Zahid,NKE6 R" userId="9276d639-dfc2-4712-8d62-f7795f1178ca" providerId="ADAL" clId="{83CFC7E4-EA18-4D4D-8563-162D005D78EB}" dt="2021-10-04T15:29:39.836" v="4027" actId="14100"/>
          <ac:spMkLst>
            <pc:docMk/>
            <pc:sldMk cId="2587676936" sldId="346"/>
            <ac:spMk id="14" creationId="{D1531B94-820E-47C7-9413-747C6A15FEBB}"/>
          </ac:spMkLst>
        </pc:spChg>
        <pc:spChg chg="del">
          <ac:chgData name="Atcha,Z,Zahid,NKE6 R" userId="9276d639-dfc2-4712-8d62-f7795f1178ca" providerId="ADAL" clId="{83CFC7E4-EA18-4D4D-8563-162D005D78EB}" dt="2021-10-04T13:41:58.058" v="2252" actId="478"/>
          <ac:spMkLst>
            <pc:docMk/>
            <pc:sldMk cId="2587676936" sldId="346"/>
            <ac:spMk id="15" creationId="{5D1F41D5-2182-4CC4-9F92-0BA5DA092B73}"/>
          </ac:spMkLst>
        </pc:spChg>
        <pc:spChg chg="del">
          <ac:chgData name="Atcha,Z,Zahid,NKE6 R" userId="9276d639-dfc2-4712-8d62-f7795f1178ca" providerId="ADAL" clId="{83CFC7E4-EA18-4D4D-8563-162D005D78EB}" dt="2021-10-04T13:41:58.058" v="2252" actId="478"/>
          <ac:spMkLst>
            <pc:docMk/>
            <pc:sldMk cId="2587676936" sldId="346"/>
            <ac:spMk id="16" creationId="{6F5E086B-4DD1-4328-9C49-656DE39A2DF8}"/>
          </ac:spMkLst>
        </pc:spChg>
        <pc:spChg chg="add mod">
          <ac:chgData name="Atcha,Z,Zahid,NKE6 R" userId="9276d639-dfc2-4712-8d62-f7795f1178ca" providerId="ADAL" clId="{83CFC7E4-EA18-4D4D-8563-162D005D78EB}" dt="2021-10-04T13:50:58.903" v="3149" actId="14100"/>
          <ac:spMkLst>
            <pc:docMk/>
            <pc:sldMk cId="2587676936" sldId="346"/>
            <ac:spMk id="19" creationId="{EFF8898A-5304-4E8B-8512-1A492D8275BD}"/>
          </ac:spMkLst>
        </pc:spChg>
        <pc:picChg chg="del">
          <ac:chgData name="Atcha,Z,Zahid,NKE6 R" userId="9276d639-dfc2-4712-8d62-f7795f1178ca" providerId="ADAL" clId="{83CFC7E4-EA18-4D4D-8563-162D005D78EB}" dt="2021-10-04T13:41:56.535" v="2251" actId="478"/>
          <ac:picMkLst>
            <pc:docMk/>
            <pc:sldMk cId="2587676936" sldId="346"/>
            <ac:picMk id="7" creationId="{42A0F05B-ADC1-4925-957D-06E88F7A117F}"/>
          </ac:picMkLst>
        </pc:picChg>
        <pc:picChg chg="add mod">
          <ac:chgData name="Atcha,Z,Zahid,NKE6 R" userId="9276d639-dfc2-4712-8d62-f7795f1178ca" providerId="ADAL" clId="{83CFC7E4-EA18-4D4D-8563-162D005D78EB}" dt="2021-10-04T13:50:23.297" v="3144" actId="1076"/>
          <ac:picMkLst>
            <pc:docMk/>
            <pc:sldMk cId="2587676936" sldId="346"/>
            <ac:picMk id="17" creationId="{216869C5-F7C0-45B1-9188-C51FB0A2C500}"/>
          </ac:picMkLst>
        </pc:picChg>
        <pc:picChg chg="add del mod">
          <ac:chgData name="Atcha,Z,Zahid,NKE6 R" userId="9276d639-dfc2-4712-8d62-f7795f1178ca" providerId="ADAL" clId="{83CFC7E4-EA18-4D4D-8563-162D005D78EB}" dt="2021-10-04T13:50:20.685" v="3143" actId="478"/>
          <ac:picMkLst>
            <pc:docMk/>
            <pc:sldMk cId="2587676936" sldId="346"/>
            <ac:picMk id="18" creationId="{9C79ACDB-859B-436C-8B6D-6940A6ED46A2}"/>
          </ac:picMkLst>
        </pc:picChg>
      </pc:sldChg>
      <pc:sldChg chg="addSp delSp modSp mod">
        <pc:chgData name="Atcha,Z,Zahid,NKE6 R" userId="9276d639-dfc2-4712-8d62-f7795f1178ca" providerId="ADAL" clId="{83CFC7E4-EA18-4D4D-8563-162D005D78EB}" dt="2021-10-11T11:10:53.188" v="4414" actId="207"/>
        <pc:sldMkLst>
          <pc:docMk/>
          <pc:sldMk cId="2962217121" sldId="347"/>
        </pc:sldMkLst>
        <pc:spChg chg="mod">
          <ac:chgData name="Atcha,Z,Zahid,NKE6 R" userId="9276d639-dfc2-4712-8d62-f7795f1178ca" providerId="ADAL" clId="{83CFC7E4-EA18-4D4D-8563-162D005D78EB}" dt="2021-10-11T11:10:53.188" v="4414" actId="207"/>
          <ac:spMkLst>
            <pc:docMk/>
            <pc:sldMk cId="2962217121" sldId="347"/>
            <ac:spMk id="10" creationId="{77BAD4E5-7AD4-48C3-9930-5F449295AE6E}"/>
          </ac:spMkLst>
        </pc:spChg>
        <pc:spChg chg="add del mod">
          <ac:chgData name="Atcha,Z,Zahid,NKE6 R" userId="9276d639-dfc2-4712-8d62-f7795f1178ca" providerId="ADAL" clId="{83CFC7E4-EA18-4D4D-8563-162D005D78EB}" dt="2021-10-04T13:54:08.950" v="3221" actId="1036"/>
          <ac:spMkLst>
            <pc:docMk/>
            <pc:sldMk cId="2962217121" sldId="347"/>
            <ac:spMk id="11" creationId="{28C0F741-1CB5-47AA-914F-6431E2D46F6B}"/>
          </ac:spMkLst>
        </pc:spChg>
        <pc:spChg chg="add mod">
          <ac:chgData name="Atcha,Z,Zahid,NKE6 R" userId="9276d639-dfc2-4712-8d62-f7795f1178ca" providerId="ADAL" clId="{83CFC7E4-EA18-4D4D-8563-162D005D78EB}" dt="2021-10-04T15:22:16.051" v="3808" actId="1036"/>
          <ac:spMkLst>
            <pc:docMk/>
            <pc:sldMk cId="2962217121" sldId="347"/>
            <ac:spMk id="12" creationId="{182A2E0A-A2AC-4314-B4F2-540A51850F66}"/>
          </ac:spMkLst>
        </pc:spChg>
        <pc:spChg chg="mod">
          <ac:chgData name="Atcha,Z,Zahid,NKE6 R" userId="9276d639-dfc2-4712-8d62-f7795f1178ca" providerId="ADAL" clId="{83CFC7E4-EA18-4D4D-8563-162D005D78EB}" dt="2021-10-04T15:29:52.887" v="4030" actId="14100"/>
          <ac:spMkLst>
            <pc:docMk/>
            <pc:sldMk cId="2962217121" sldId="347"/>
            <ac:spMk id="14" creationId="{D1531B94-820E-47C7-9413-747C6A15FEBB}"/>
          </ac:spMkLst>
        </pc:spChg>
        <pc:spChg chg="mod ord">
          <ac:chgData name="Atcha,Z,Zahid,NKE6 R" userId="9276d639-dfc2-4712-8d62-f7795f1178ca" providerId="ADAL" clId="{83CFC7E4-EA18-4D4D-8563-162D005D78EB}" dt="2021-10-04T13:54:06.160" v="3211" actId="14100"/>
          <ac:spMkLst>
            <pc:docMk/>
            <pc:sldMk cId="2962217121" sldId="347"/>
            <ac:spMk id="19" creationId="{EFF8898A-5304-4E8B-8512-1A492D8275BD}"/>
          </ac:spMkLst>
        </pc:spChg>
        <pc:picChg chg="add del">
          <ac:chgData name="Atcha,Z,Zahid,NKE6 R" userId="9276d639-dfc2-4712-8d62-f7795f1178ca" providerId="ADAL" clId="{83CFC7E4-EA18-4D4D-8563-162D005D78EB}" dt="2021-10-04T13:52:33.835" v="3158" actId="22"/>
          <ac:picMkLst>
            <pc:docMk/>
            <pc:sldMk cId="2962217121" sldId="347"/>
            <ac:picMk id="3" creationId="{F50A9B36-0A58-49BE-82A3-B655CFD872AE}"/>
          </ac:picMkLst>
        </pc:picChg>
        <pc:picChg chg="add mod">
          <ac:chgData name="Atcha,Z,Zahid,NKE6 R" userId="9276d639-dfc2-4712-8d62-f7795f1178ca" providerId="ADAL" clId="{83CFC7E4-EA18-4D4D-8563-162D005D78EB}" dt="2021-10-04T13:54:05.481" v="3208" actId="1038"/>
          <ac:picMkLst>
            <pc:docMk/>
            <pc:sldMk cId="2962217121" sldId="347"/>
            <ac:picMk id="6" creationId="{AA7C71EF-FD70-4337-84B0-D27D277CF7DE}"/>
          </ac:picMkLst>
        </pc:picChg>
        <pc:picChg chg="del">
          <ac:chgData name="Atcha,Z,Zahid,NKE6 R" userId="9276d639-dfc2-4712-8d62-f7795f1178ca" providerId="ADAL" clId="{83CFC7E4-EA18-4D4D-8563-162D005D78EB}" dt="2021-10-04T13:52:28.490" v="3155" actId="478"/>
          <ac:picMkLst>
            <pc:docMk/>
            <pc:sldMk cId="2962217121" sldId="347"/>
            <ac:picMk id="17" creationId="{216869C5-F7C0-45B1-9188-C51FB0A2C500}"/>
          </ac:picMkLst>
        </pc:picChg>
      </pc:sldChg>
      <pc:sldChg chg="addSp delSp modSp mod">
        <pc:chgData name="Atcha,Z,Zahid,NKE6 R" userId="9276d639-dfc2-4712-8d62-f7795f1178ca" providerId="ADAL" clId="{83CFC7E4-EA18-4D4D-8563-162D005D78EB}" dt="2021-10-11T11:11:35.882" v="4435" actId="20577"/>
        <pc:sldMkLst>
          <pc:docMk/>
          <pc:sldMk cId="2501298364" sldId="348"/>
        </pc:sldMkLst>
        <pc:spChg chg="add mod">
          <ac:chgData name="Atcha,Z,Zahid,NKE6 R" userId="9276d639-dfc2-4712-8d62-f7795f1178ca" providerId="ADAL" clId="{83CFC7E4-EA18-4D4D-8563-162D005D78EB}" dt="2021-10-04T14:17:21.255" v="3454" actId="1038"/>
          <ac:spMkLst>
            <pc:docMk/>
            <pc:sldMk cId="2501298364" sldId="348"/>
            <ac:spMk id="10" creationId="{FCB13C0D-00D3-4C15-9206-12D56759EF40}"/>
          </ac:spMkLst>
        </pc:spChg>
        <pc:spChg chg="add mod">
          <ac:chgData name="Atcha,Z,Zahid,NKE6 R" userId="9276d639-dfc2-4712-8d62-f7795f1178ca" providerId="ADAL" clId="{83CFC7E4-EA18-4D4D-8563-162D005D78EB}" dt="2021-10-04T15:21:45.353" v="3803" actId="1037"/>
          <ac:spMkLst>
            <pc:docMk/>
            <pc:sldMk cId="2501298364" sldId="348"/>
            <ac:spMk id="11" creationId="{6D374E34-7B42-48A8-BC51-32851A5190BC}"/>
          </ac:spMkLst>
        </pc:spChg>
        <pc:spChg chg="add mod">
          <ac:chgData name="Atcha,Z,Zahid,NKE6 R" userId="9276d639-dfc2-4712-8d62-f7795f1178ca" providerId="ADAL" clId="{83CFC7E4-EA18-4D4D-8563-162D005D78EB}" dt="2021-10-04T14:17:42.556" v="3468" actId="14100"/>
          <ac:spMkLst>
            <pc:docMk/>
            <pc:sldMk cId="2501298364" sldId="348"/>
            <ac:spMk id="12" creationId="{1A3DB194-623F-4A73-9F33-636A2F501796}"/>
          </ac:spMkLst>
        </pc:spChg>
        <pc:spChg chg="add mod">
          <ac:chgData name="Atcha,Z,Zahid,NKE6 R" userId="9276d639-dfc2-4712-8d62-f7795f1178ca" providerId="ADAL" clId="{83CFC7E4-EA18-4D4D-8563-162D005D78EB}" dt="2021-10-04T14:17:50.528" v="3473" actId="14100"/>
          <ac:spMkLst>
            <pc:docMk/>
            <pc:sldMk cId="2501298364" sldId="348"/>
            <ac:spMk id="13" creationId="{A36B3907-93A9-44C8-BE14-6AE9BF94220B}"/>
          </ac:spMkLst>
        </pc:spChg>
        <pc:spChg chg="add mod">
          <ac:chgData name="Atcha,Z,Zahid,NKE6 R" userId="9276d639-dfc2-4712-8d62-f7795f1178ca" providerId="ADAL" clId="{83CFC7E4-EA18-4D4D-8563-162D005D78EB}" dt="2021-10-11T11:11:35.882" v="4435" actId="20577"/>
          <ac:spMkLst>
            <pc:docMk/>
            <pc:sldMk cId="2501298364" sldId="348"/>
            <ac:spMk id="14" creationId="{BFB17703-A4BF-4CA2-BFE4-8AA35043905D}"/>
          </ac:spMkLst>
        </pc:spChg>
        <pc:spChg chg="del mod">
          <ac:chgData name="Atcha,Z,Zahid,NKE6 R" userId="9276d639-dfc2-4712-8d62-f7795f1178ca" providerId="ADAL" clId="{83CFC7E4-EA18-4D4D-8563-162D005D78EB}" dt="2021-10-04T15:31:54.369" v="4056" actId="478"/>
          <ac:spMkLst>
            <pc:docMk/>
            <pc:sldMk cId="2501298364" sldId="348"/>
            <ac:spMk id="21" creationId="{00000000-0000-0000-0000-000000000000}"/>
          </ac:spMkLst>
        </pc:spChg>
        <pc:picChg chg="add del">
          <ac:chgData name="Atcha,Z,Zahid,NKE6 R" userId="9276d639-dfc2-4712-8d62-f7795f1178ca" providerId="ADAL" clId="{83CFC7E4-EA18-4D4D-8563-162D005D78EB}" dt="2021-10-04T14:15:19.631" v="3421" actId="478"/>
          <ac:picMkLst>
            <pc:docMk/>
            <pc:sldMk cId="2501298364" sldId="348"/>
            <ac:picMk id="3" creationId="{73E2B5D4-F433-4357-8BE4-B0D1B62EF042}"/>
          </ac:picMkLst>
        </pc:picChg>
        <pc:picChg chg="add mod">
          <ac:chgData name="Atcha,Z,Zahid,NKE6 R" userId="9276d639-dfc2-4712-8d62-f7795f1178ca" providerId="ADAL" clId="{83CFC7E4-EA18-4D4D-8563-162D005D78EB}" dt="2021-10-04T14:15:42.824" v="3431" actId="14100"/>
          <ac:picMkLst>
            <pc:docMk/>
            <pc:sldMk cId="2501298364" sldId="348"/>
            <ac:picMk id="6" creationId="{213A8EE1-B336-45FA-9CB8-990BB21E01E5}"/>
          </ac:picMkLst>
        </pc:picChg>
        <pc:picChg chg="del">
          <ac:chgData name="Atcha,Z,Zahid,NKE6 R" userId="9276d639-dfc2-4712-8d62-f7795f1178ca" providerId="ADAL" clId="{83CFC7E4-EA18-4D4D-8563-162D005D78EB}" dt="2021-10-04T14:05:28.355" v="3419" actId="478"/>
          <ac:picMkLst>
            <pc:docMk/>
            <pc:sldMk cId="2501298364" sldId="348"/>
            <ac:picMk id="9" creationId="{7DA8A639-A81C-480B-B6F0-EF45DE79A208}"/>
          </ac:picMkLst>
        </pc:picChg>
      </pc:sldChg>
      <pc:sldChg chg="addSp delSp modSp mod">
        <pc:chgData name="Atcha,Z,Zahid,NKE6 R" userId="9276d639-dfc2-4712-8d62-f7795f1178ca" providerId="ADAL" clId="{83CFC7E4-EA18-4D4D-8563-162D005D78EB}" dt="2021-10-11T11:12:13.121" v="4449" actId="12"/>
        <pc:sldMkLst>
          <pc:docMk/>
          <pc:sldMk cId="1212356735" sldId="349"/>
        </pc:sldMkLst>
        <pc:spChg chg="add mod">
          <ac:chgData name="Atcha,Z,Zahid,NKE6 R" userId="9276d639-dfc2-4712-8d62-f7795f1178ca" providerId="ADAL" clId="{83CFC7E4-EA18-4D4D-8563-162D005D78EB}" dt="2021-10-04T14:34:02.464" v="3662" actId="14100"/>
          <ac:spMkLst>
            <pc:docMk/>
            <pc:sldMk cId="1212356735" sldId="349"/>
            <ac:spMk id="12" creationId="{01B1C440-BF5C-4F41-A422-7FE6CD728C0F}"/>
          </ac:spMkLst>
        </pc:spChg>
        <pc:spChg chg="del mod">
          <ac:chgData name="Atcha,Z,Zahid,NKE6 R" userId="9276d639-dfc2-4712-8d62-f7795f1178ca" providerId="ADAL" clId="{83CFC7E4-EA18-4D4D-8563-162D005D78EB}" dt="2021-10-04T15:33:14.033" v="4071" actId="478"/>
          <ac:spMkLst>
            <pc:docMk/>
            <pc:sldMk cId="1212356735" sldId="349"/>
            <ac:spMk id="13" creationId="{47BD6002-9ADB-4E71-BEE2-891E4BC680E2}"/>
          </ac:spMkLst>
        </pc:spChg>
        <pc:spChg chg="add mod">
          <ac:chgData name="Atcha,Z,Zahid,NKE6 R" userId="9276d639-dfc2-4712-8d62-f7795f1178ca" providerId="ADAL" clId="{83CFC7E4-EA18-4D4D-8563-162D005D78EB}" dt="2021-10-04T14:34:15.654" v="3670" actId="1036"/>
          <ac:spMkLst>
            <pc:docMk/>
            <pc:sldMk cId="1212356735" sldId="349"/>
            <ac:spMk id="15" creationId="{99391B43-D87F-45CB-85BB-C877D060D0D9}"/>
          </ac:spMkLst>
        </pc:spChg>
        <pc:spChg chg="add mod">
          <ac:chgData name="Atcha,Z,Zahid,NKE6 R" userId="9276d639-dfc2-4712-8d62-f7795f1178ca" providerId="ADAL" clId="{83CFC7E4-EA18-4D4D-8563-162D005D78EB}" dt="2021-10-04T14:34:24.107" v="3673" actId="14100"/>
          <ac:spMkLst>
            <pc:docMk/>
            <pc:sldMk cId="1212356735" sldId="349"/>
            <ac:spMk id="16" creationId="{36C2497F-C510-4E7A-A307-AFC612F425C5}"/>
          </ac:spMkLst>
        </pc:spChg>
        <pc:spChg chg="add del mod">
          <ac:chgData name="Atcha,Z,Zahid,NKE6 R" userId="9276d639-dfc2-4712-8d62-f7795f1178ca" providerId="ADAL" clId="{83CFC7E4-EA18-4D4D-8563-162D005D78EB}" dt="2021-10-04T15:32:53.596" v="4064"/>
          <ac:spMkLst>
            <pc:docMk/>
            <pc:sldMk cId="1212356735" sldId="349"/>
            <ac:spMk id="17" creationId="{75836CC0-71E0-4866-AC4E-A930F28CFCC6}"/>
          </ac:spMkLst>
        </pc:spChg>
        <pc:spChg chg="add mod">
          <ac:chgData name="Atcha,Z,Zahid,NKE6 R" userId="9276d639-dfc2-4712-8d62-f7795f1178ca" providerId="ADAL" clId="{83CFC7E4-EA18-4D4D-8563-162D005D78EB}" dt="2021-10-11T11:12:13.121" v="4449" actId="12"/>
          <ac:spMkLst>
            <pc:docMk/>
            <pc:sldMk cId="1212356735" sldId="349"/>
            <ac:spMk id="18" creationId="{B9F5B23C-9078-4E1E-963D-E00608D3AF1F}"/>
          </ac:spMkLst>
        </pc:spChg>
        <pc:picChg chg="add del mod">
          <ac:chgData name="Atcha,Z,Zahid,NKE6 R" userId="9276d639-dfc2-4712-8d62-f7795f1178ca" providerId="ADAL" clId="{83CFC7E4-EA18-4D4D-8563-162D005D78EB}" dt="2021-10-04T14:32:35.493" v="3630" actId="478"/>
          <ac:picMkLst>
            <pc:docMk/>
            <pc:sldMk cId="1212356735" sldId="349"/>
            <ac:picMk id="3" creationId="{19CE4651-2B4B-41CF-84D4-80CF89FBD57A}"/>
          </ac:picMkLst>
        </pc:picChg>
        <pc:picChg chg="add mod">
          <ac:chgData name="Atcha,Z,Zahid,NKE6 R" userId="9276d639-dfc2-4712-8d62-f7795f1178ca" providerId="ADAL" clId="{83CFC7E4-EA18-4D4D-8563-162D005D78EB}" dt="2021-10-04T14:32:55.075" v="3639" actId="14100"/>
          <ac:picMkLst>
            <pc:docMk/>
            <pc:sldMk cId="1212356735" sldId="349"/>
            <ac:picMk id="7" creationId="{4B2924F4-E4CE-4407-8AA2-C2B3F00914F7}"/>
          </ac:picMkLst>
        </pc:picChg>
        <pc:picChg chg="del">
          <ac:chgData name="Atcha,Z,Zahid,NKE6 R" userId="9276d639-dfc2-4712-8d62-f7795f1178ca" providerId="ADAL" clId="{83CFC7E4-EA18-4D4D-8563-162D005D78EB}" dt="2021-10-04T14:30:26.906" v="3606" actId="478"/>
          <ac:picMkLst>
            <pc:docMk/>
            <pc:sldMk cId="1212356735" sldId="349"/>
            <ac:picMk id="14" creationId="{6A705F6A-F833-45C7-9A58-E49D92261A9E}"/>
          </ac:picMkLst>
        </pc:picChg>
      </pc:sldChg>
      <pc:sldChg chg="addSp delSp modSp mod">
        <pc:chgData name="Atcha,Z,Zahid,NKE6 R" userId="9276d639-dfc2-4712-8d62-f7795f1178ca" providerId="ADAL" clId="{83CFC7E4-EA18-4D4D-8563-162D005D78EB}" dt="2021-10-11T11:12:28.733" v="4456" actId="20577"/>
        <pc:sldMkLst>
          <pc:docMk/>
          <pc:sldMk cId="1027902732" sldId="350"/>
        </pc:sldMkLst>
        <pc:spChg chg="del">
          <ac:chgData name="Atcha,Z,Zahid,NKE6 R" userId="9276d639-dfc2-4712-8d62-f7795f1178ca" providerId="ADAL" clId="{83CFC7E4-EA18-4D4D-8563-162D005D78EB}" dt="2021-10-04T14:35:39.351" v="3675" actId="478"/>
          <ac:spMkLst>
            <pc:docMk/>
            <pc:sldMk cId="1027902732" sldId="350"/>
            <ac:spMk id="12" creationId="{01B1C440-BF5C-4F41-A422-7FE6CD728C0F}"/>
          </ac:spMkLst>
        </pc:spChg>
        <pc:spChg chg="del mod">
          <ac:chgData name="Atcha,Z,Zahid,NKE6 R" userId="9276d639-dfc2-4712-8d62-f7795f1178ca" providerId="ADAL" clId="{83CFC7E4-EA18-4D4D-8563-162D005D78EB}" dt="2021-10-04T15:34:41.469" v="4077" actId="478"/>
          <ac:spMkLst>
            <pc:docMk/>
            <pc:sldMk cId="1027902732" sldId="350"/>
            <ac:spMk id="13" creationId="{47BD6002-9ADB-4E71-BEE2-891E4BC680E2}"/>
          </ac:spMkLst>
        </pc:spChg>
        <pc:spChg chg="add mod">
          <ac:chgData name="Atcha,Z,Zahid,NKE6 R" userId="9276d639-dfc2-4712-8d62-f7795f1178ca" providerId="ADAL" clId="{83CFC7E4-EA18-4D4D-8563-162D005D78EB}" dt="2021-10-04T14:38:30.208" v="3751" actId="14100"/>
          <ac:spMkLst>
            <pc:docMk/>
            <pc:sldMk cId="1027902732" sldId="350"/>
            <ac:spMk id="14" creationId="{0F0855F1-2FEB-4779-B6B6-798A66FB992D}"/>
          </ac:spMkLst>
        </pc:spChg>
        <pc:spChg chg="del">
          <ac:chgData name="Atcha,Z,Zahid,NKE6 R" userId="9276d639-dfc2-4712-8d62-f7795f1178ca" providerId="ADAL" clId="{83CFC7E4-EA18-4D4D-8563-162D005D78EB}" dt="2021-10-04T14:35:39.351" v="3675" actId="478"/>
          <ac:spMkLst>
            <pc:docMk/>
            <pc:sldMk cId="1027902732" sldId="350"/>
            <ac:spMk id="15" creationId="{99391B43-D87F-45CB-85BB-C877D060D0D9}"/>
          </ac:spMkLst>
        </pc:spChg>
        <pc:spChg chg="del">
          <ac:chgData name="Atcha,Z,Zahid,NKE6 R" userId="9276d639-dfc2-4712-8d62-f7795f1178ca" providerId="ADAL" clId="{83CFC7E4-EA18-4D4D-8563-162D005D78EB}" dt="2021-10-04T14:35:39.351" v="3675" actId="478"/>
          <ac:spMkLst>
            <pc:docMk/>
            <pc:sldMk cId="1027902732" sldId="350"/>
            <ac:spMk id="16" creationId="{36C2497F-C510-4E7A-A307-AFC612F425C5}"/>
          </ac:spMkLst>
        </pc:spChg>
        <pc:spChg chg="add mod">
          <ac:chgData name="Atcha,Z,Zahid,NKE6 R" userId="9276d639-dfc2-4712-8d62-f7795f1178ca" providerId="ADAL" clId="{83CFC7E4-EA18-4D4D-8563-162D005D78EB}" dt="2021-10-04T14:38:42.370" v="3761" actId="14100"/>
          <ac:spMkLst>
            <pc:docMk/>
            <pc:sldMk cId="1027902732" sldId="350"/>
            <ac:spMk id="17" creationId="{C2D51468-ECFB-479E-8FDE-F5E3D7FDA783}"/>
          </ac:spMkLst>
        </pc:spChg>
        <pc:spChg chg="add mod">
          <ac:chgData name="Atcha,Z,Zahid,NKE6 R" userId="9276d639-dfc2-4712-8d62-f7795f1178ca" providerId="ADAL" clId="{83CFC7E4-EA18-4D4D-8563-162D005D78EB}" dt="2021-10-11T11:12:28.733" v="4456" actId="20577"/>
          <ac:spMkLst>
            <pc:docMk/>
            <pc:sldMk cId="1027902732" sldId="350"/>
            <ac:spMk id="18" creationId="{F0A3BD27-955E-4D75-A3F1-98C079DE0038}"/>
          </ac:spMkLst>
        </pc:spChg>
        <pc:picChg chg="add mod">
          <ac:chgData name="Atcha,Z,Zahid,NKE6 R" userId="9276d639-dfc2-4712-8d62-f7795f1178ca" providerId="ADAL" clId="{83CFC7E4-EA18-4D4D-8563-162D005D78EB}" dt="2021-10-04T14:36:57.893" v="3693" actId="14100"/>
          <ac:picMkLst>
            <pc:docMk/>
            <pc:sldMk cId="1027902732" sldId="350"/>
            <ac:picMk id="3" creationId="{F3F078F8-9EB7-42C1-B8B6-BF2C3C25FA1F}"/>
          </ac:picMkLst>
        </pc:picChg>
        <pc:picChg chg="del">
          <ac:chgData name="Atcha,Z,Zahid,NKE6 R" userId="9276d639-dfc2-4712-8d62-f7795f1178ca" providerId="ADAL" clId="{83CFC7E4-EA18-4D4D-8563-162D005D78EB}" dt="2021-10-04T14:35:37.762" v="3674" actId="478"/>
          <ac:picMkLst>
            <pc:docMk/>
            <pc:sldMk cId="1027902732" sldId="350"/>
            <ac:picMk id="7" creationId="{4B2924F4-E4CE-4407-8AA2-C2B3F00914F7}"/>
          </ac:picMkLst>
        </pc:picChg>
      </pc:sldChg>
      <pc:sldChg chg="modSp mod">
        <pc:chgData name="Atcha,Z,Zahid,NKE6 R" userId="9276d639-dfc2-4712-8d62-f7795f1178ca" providerId="ADAL" clId="{83CFC7E4-EA18-4D4D-8563-162D005D78EB}" dt="2021-10-11T10:47:25.601" v="4310" actId="207"/>
        <pc:sldMkLst>
          <pc:docMk/>
          <pc:sldMk cId="3388367255" sldId="353"/>
        </pc:sldMkLst>
        <pc:spChg chg="mod">
          <ac:chgData name="Atcha,Z,Zahid,NKE6 R" userId="9276d639-dfc2-4712-8d62-f7795f1178ca" providerId="ADAL" clId="{83CFC7E4-EA18-4D4D-8563-162D005D78EB}" dt="2021-10-11T10:47:25.601" v="4310" actId="207"/>
          <ac:spMkLst>
            <pc:docMk/>
            <pc:sldMk cId="3388367255" sldId="353"/>
            <ac:spMk id="6" creationId="{00000000-0000-0000-0000-000000000000}"/>
          </ac:spMkLst>
        </pc:spChg>
      </pc:sldChg>
    </pc:docChg>
  </pc:docChgLst>
  <pc:docChgLst>
    <pc:chgData name="Atcha,Z,Zahid,NKE6 R" userId="9276d639-dfc2-4712-8d62-f7795f1178ca" providerId="ADAL" clId="{1B326846-AA78-42F5-B6BB-4C56AEA744D7}"/>
    <pc:docChg chg="undo custSel delSld modSld">
      <pc:chgData name="Atcha,Z,Zahid,NKE6 R" userId="9276d639-dfc2-4712-8d62-f7795f1178ca" providerId="ADAL" clId="{1B326846-AA78-42F5-B6BB-4C56AEA744D7}" dt="2021-10-17T13:56:11.212" v="683" actId="113"/>
      <pc:docMkLst>
        <pc:docMk/>
      </pc:docMkLst>
      <pc:sldChg chg="modSp mod">
        <pc:chgData name="Atcha,Z,Zahid,NKE6 R" userId="9276d639-dfc2-4712-8d62-f7795f1178ca" providerId="ADAL" clId="{1B326846-AA78-42F5-B6BB-4C56AEA744D7}" dt="2021-10-15T15:17:18.145" v="179"/>
        <pc:sldMkLst>
          <pc:docMk/>
          <pc:sldMk cId="1377467" sldId="303"/>
        </pc:sldMkLst>
        <pc:spChg chg="mod">
          <ac:chgData name="Atcha,Z,Zahid,NKE6 R" userId="9276d639-dfc2-4712-8d62-f7795f1178ca" providerId="ADAL" clId="{1B326846-AA78-42F5-B6BB-4C56AEA744D7}" dt="2021-10-15T15:17:18.145" v="179"/>
          <ac:spMkLst>
            <pc:docMk/>
            <pc:sldMk cId="1377467" sldId="303"/>
            <ac:spMk id="2" creationId="{EDBCF253-B1E4-E242-8118-44AF395E4548}"/>
          </ac:spMkLst>
        </pc:spChg>
      </pc:sldChg>
      <pc:sldChg chg="modSp mod">
        <pc:chgData name="Atcha,Z,Zahid,NKE6 R" userId="9276d639-dfc2-4712-8d62-f7795f1178ca" providerId="ADAL" clId="{1B326846-AA78-42F5-B6BB-4C56AEA744D7}" dt="2021-10-12T11:56:52.664" v="44" actId="20577"/>
        <pc:sldMkLst>
          <pc:docMk/>
          <pc:sldMk cId="3340247195" sldId="311"/>
        </pc:sldMkLst>
        <pc:spChg chg="mod">
          <ac:chgData name="Atcha,Z,Zahid,NKE6 R" userId="9276d639-dfc2-4712-8d62-f7795f1178ca" providerId="ADAL" clId="{1B326846-AA78-42F5-B6BB-4C56AEA744D7}" dt="2021-10-12T11:56:52.664" v="44" actId="20577"/>
          <ac:spMkLst>
            <pc:docMk/>
            <pc:sldMk cId="3340247195" sldId="311"/>
            <ac:spMk id="6" creationId="{00000000-0000-0000-0000-000000000000}"/>
          </ac:spMkLst>
        </pc:spChg>
      </pc:sldChg>
      <pc:sldChg chg="modSp mod">
        <pc:chgData name="Atcha,Z,Zahid,NKE6 R" userId="9276d639-dfc2-4712-8d62-f7795f1178ca" providerId="ADAL" clId="{1B326846-AA78-42F5-B6BB-4C56AEA744D7}" dt="2021-10-13T10:09:36.665" v="94"/>
        <pc:sldMkLst>
          <pc:docMk/>
          <pc:sldMk cId="2163609036" sldId="312"/>
        </pc:sldMkLst>
        <pc:spChg chg="mod">
          <ac:chgData name="Atcha,Z,Zahid,NKE6 R" userId="9276d639-dfc2-4712-8d62-f7795f1178ca" providerId="ADAL" clId="{1B326846-AA78-42F5-B6BB-4C56AEA744D7}" dt="2021-10-13T10:09:36.665" v="94"/>
          <ac:spMkLst>
            <pc:docMk/>
            <pc:sldMk cId="2163609036" sldId="312"/>
            <ac:spMk id="2" creationId="{D185F11C-7BAA-49BD-98D2-3C7D2F3BE5FC}"/>
          </ac:spMkLst>
        </pc:spChg>
      </pc:sldChg>
      <pc:sldChg chg="modSp mod">
        <pc:chgData name="Atcha,Z,Zahid,NKE6 R" userId="9276d639-dfc2-4712-8d62-f7795f1178ca" providerId="ADAL" clId="{1B326846-AA78-42F5-B6BB-4C56AEA744D7}" dt="2021-10-13T10:09:45.734" v="96"/>
        <pc:sldMkLst>
          <pc:docMk/>
          <pc:sldMk cId="461648899" sldId="313"/>
        </pc:sldMkLst>
        <pc:spChg chg="mod">
          <ac:chgData name="Atcha,Z,Zahid,NKE6 R" userId="9276d639-dfc2-4712-8d62-f7795f1178ca" providerId="ADAL" clId="{1B326846-AA78-42F5-B6BB-4C56AEA744D7}" dt="2021-10-13T10:09:45.734" v="96"/>
          <ac:spMkLst>
            <pc:docMk/>
            <pc:sldMk cId="461648899" sldId="313"/>
            <ac:spMk id="11" creationId="{83F7121C-CC1D-4FD4-BB82-AC5C5B648A9B}"/>
          </ac:spMkLst>
        </pc:spChg>
      </pc:sldChg>
      <pc:sldChg chg="addSp delSp modSp mod">
        <pc:chgData name="Atcha,Z,Zahid,NKE6 R" userId="9276d639-dfc2-4712-8d62-f7795f1178ca" providerId="ADAL" clId="{1B326846-AA78-42F5-B6BB-4C56AEA744D7}" dt="2021-10-17T13:53:56.019" v="652" actId="1038"/>
        <pc:sldMkLst>
          <pc:docMk/>
          <pc:sldMk cId="1901071801" sldId="316"/>
        </pc:sldMkLst>
        <pc:spChg chg="mod">
          <ac:chgData name="Atcha,Z,Zahid,NKE6 R" userId="9276d639-dfc2-4712-8d62-f7795f1178ca" providerId="ADAL" clId="{1B326846-AA78-42F5-B6BB-4C56AEA744D7}" dt="2021-10-17T12:14:28.175" v="223" actId="20577"/>
          <ac:spMkLst>
            <pc:docMk/>
            <pc:sldMk cId="1901071801" sldId="316"/>
            <ac:spMk id="10" creationId="{77BAD4E5-7AD4-48C3-9930-5F449295AE6E}"/>
          </ac:spMkLst>
        </pc:spChg>
        <pc:spChg chg="mod ord">
          <ac:chgData name="Atcha,Z,Zahid,NKE6 R" userId="9276d639-dfc2-4712-8d62-f7795f1178ca" providerId="ADAL" clId="{1B326846-AA78-42F5-B6BB-4C56AEA744D7}" dt="2021-10-17T12:14:10.297" v="188" actId="1076"/>
          <ac:spMkLst>
            <pc:docMk/>
            <pc:sldMk cId="1901071801" sldId="316"/>
            <ac:spMk id="11" creationId="{51A70EF4-2CD6-428D-A884-ED9AAF2081D0}"/>
          </ac:spMkLst>
        </pc:spChg>
        <pc:spChg chg="mod">
          <ac:chgData name="Atcha,Z,Zahid,NKE6 R" userId="9276d639-dfc2-4712-8d62-f7795f1178ca" providerId="ADAL" clId="{1B326846-AA78-42F5-B6BB-4C56AEA744D7}" dt="2021-10-13T10:10:02.296" v="100"/>
          <ac:spMkLst>
            <pc:docMk/>
            <pc:sldMk cId="1901071801" sldId="316"/>
            <ac:spMk id="14" creationId="{D1531B94-820E-47C7-9413-747C6A15FEBB}"/>
          </ac:spMkLst>
        </pc:spChg>
        <pc:picChg chg="add mod">
          <ac:chgData name="Atcha,Z,Zahid,NKE6 R" userId="9276d639-dfc2-4712-8d62-f7795f1178ca" providerId="ADAL" clId="{1B326846-AA78-42F5-B6BB-4C56AEA744D7}" dt="2021-10-17T13:53:56.019" v="652" actId="1038"/>
          <ac:picMkLst>
            <pc:docMk/>
            <pc:sldMk cId="1901071801" sldId="316"/>
            <ac:picMk id="3" creationId="{79063A27-A9E5-4CFF-934B-D921DFC459FB}"/>
          </ac:picMkLst>
        </pc:picChg>
        <pc:picChg chg="del">
          <ac:chgData name="Atcha,Z,Zahid,NKE6 R" userId="9276d639-dfc2-4712-8d62-f7795f1178ca" providerId="ADAL" clId="{1B326846-AA78-42F5-B6BB-4C56AEA744D7}" dt="2021-10-17T12:13:49.976" v="184" actId="478"/>
          <ac:picMkLst>
            <pc:docMk/>
            <pc:sldMk cId="1901071801" sldId="316"/>
            <ac:picMk id="8" creationId="{975EE386-4F38-4E45-B8A0-9E8D5537BB8B}"/>
          </ac:picMkLst>
        </pc:picChg>
      </pc:sldChg>
      <pc:sldChg chg="addSp delSp modSp mod">
        <pc:chgData name="Atcha,Z,Zahid,NKE6 R" userId="9276d639-dfc2-4712-8d62-f7795f1178ca" providerId="ADAL" clId="{1B326846-AA78-42F5-B6BB-4C56AEA744D7}" dt="2021-10-17T13:52:53.537" v="641"/>
        <pc:sldMkLst>
          <pc:docMk/>
          <pc:sldMk cId="2178680141" sldId="325"/>
        </pc:sldMkLst>
        <pc:spChg chg="mod">
          <ac:chgData name="Atcha,Z,Zahid,NKE6 R" userId="9276d639-dfc2-4712-8d62-f7795f1178ca" providerId="ADAL" clId="{1B326846-AA78-42F5-B6BB-4C56AEA744D7}" dt="2021-10-17T13:52:53.537" v="641"/>
          <ac:spMkLst>
            <pc:docMk/>
            <pc:sldMk cId="2178680141" sldId="325"/>
            <ac:spMk id="8" creationId="{6E8601C1-F6B2-4D3F-953F-4EB0FE2EF3AF}"/>
          </ac:spMkLst>
        </pc:spChg>
        <pc:spChg chg="ord">
          <ac:chgData name="Atcha,Z,Zahid,NKE6 R" userId="9276d639-dfc2-4712-8d62-f7795f1178ca" providerId="ADAL" clId="{1B326846-AA78-42F5-B6BB-4C56AEA744D7}" dt="2021-10-17T13:46:55.542" v="610" actId="166"/>
          <ac:spMkLst>
            <pc:docMk/>
            <pc:sldMk cId="2178680141" sldId="325"/>
            <ac:spMk id="11" creationId="{463F63E7-C342-406B-8F49-552EF0F2E9FA}"/>
          </ac:spMkLst>
        </pc:spChg>
        <pc:spChg chg="mod ord">
          <ac:chgData name="Atcha,Z,Zahid,NKE6 R" userId="9276d639-dfc2-4712-8d62-f7795f1178ca" providerId="ADAL" clId="{1B326846-AA78-42F5-B6BB-4C56AEA744D7}" dt="2021-10-17T13:47:17.428" v="616" actId="1038"/>
          <ac:spMkLst>
            <pc:docMk/>
            <pc:sldMk cId="2178680141" sldId="325"/>
            <ac:spMk id="12" creationId="{4F751E84-1CA0-4104-BCD3-4EDF43184881}"/>
          </ac:spMkLst>
        </pc:spChg>
        <pc:spChg chg="mod ord">
          <ac:chgData name="Atcha,Z,Zahid,NKE6 R" userId="9276d639-dfc2-4712-8d62-f7795f1178ca" providerId="ADAL" clId="{1B326846-AA78-42F5-B6BB-4C56AEA744D7}" dt="2021-10-17T13:47:27.412" v="625" actId="1037"/>
          <ac:spMkLst>
            <pc:docMk/>
            <pc:sldMk cId="2178680141" sldId="325"/>
            <ac:spMk id="13" creationId="{FF58ECCA-FC03-41A9-BC1E-4374AFCF5B7F}"/>
          </ac:spMkLst>
        </pc:spChg>
        <pc:picChg chg="add mod">
          <ac:chgData name="Atcha,Z,Zahid,NKE6 R" userId="9276d639-dfc2-4712-8d62-f7795f1178ca" providerId="ADAL" clId="{1B326846-AA78-42F5-B6BB-4C56AEA744D7}" dt="2021-10-17T13:47:13.472" v="614" actId="14100"/>
          <ac:picMkLst>
            <pc:docMk/>
            <pc:sldMk cId="2178680141" sldId="325"/>
            <ac:picMk id="3" creationId="{FDA8BDD0-357D-44AC-ABA2-F580750B1416}"/>
          </ac:picMkLst>
        </pc:picChg>
        <pc:picChg chg="del">
          <ac:chgData name="Atcha,Z,Zahid,NKE6 R" userId="9276d639-dfc2-4712-8d62-f7795f1178ca" providerId="ADAL" clId="{1B326846-AA78-42F5-B6BB-4C56AEA744D7}" dt="2021-10-17T13:46:47.856" v="606" actId="478"/>
          <ac:picMkLst>
            <pc:docMk/>
            <pc:sldMk cId="2178680141" sldId="325"/>
            <ac:picMk id="9" creationId="{7DA8A639-A81C-480B-B6F0-EF45DE79A208}"/>
          </ac:picMkLst>
        </pc:picChg>
      </pc:sldChg>
      <pc:sldChg chg="addSp delSp modSp mod">
        <pc:chgData name="Atcha,Z,Zahid,NKE6 R" userId="9276d639-dfc2-4712-8d62-f7795f1178ca" providerId="ADAL" clId="{1B326846-AA78-42F5-B6BB-4C56AEA744D7}" dt="2021-10-17T13:52:59.676" v="643"/>
        <pc:sldMkLst>
          <pc:docMk/>
          <pc:sldMk cId="3328307572" sldId="328"/>
        </pc:sldMkLst>
        <pc:spChg chg="mod">
          <ac:chgData name="Atcha,Z,Zahid,NKE6 R" userId="9276d639-dfc2-4712-8d62-f7795f1178ca" providerId="ADAL" clId="{1B326846-AA78-42F5-B6BB-4C56AEA744D7}" dt="2021-10-17T13:52:59.676" v="643"/>
          <ac:spMkLst>
            <pc:docMk/>
            <pc:sldMk cId="3328307572" sldId="328"/>
            <ac:spMk id="11" creationId="{DF7A1AF6-3D9F-4E6E-BFA7-F94B2B8BB558}"/>
          </ac:spMkLst>
        </pc:spChg>
        <pc:spChg chg="mod ord">
          <ac:chgData name="Atcha,Z,Zahid,NKE6 R" userId="9276d639-dfc2-4712-8d62-f7795f1178ca" providerId="ADAL" clId="{1B326846-AA78-42F5-B6BB-4C56AEA744D7}" dt="2021-10-17T13:51:39.776" v="638" actId="1035"/>
          <ac:spMkLst>
            <pc:docMk/>
            <pc:sldMk cId="3328307572" sldId="328"/>
            <ac:spMk id="15" creationId="{03FEC3DE-6CB3-4EC9-B5ED-336B2FC000BE}"/>
          </ac:spMkLst>
        </pc:spChg>
        <pc:spChg chg="mod ord">
          <ac:chgData name="Atcha,Z,Zahid,NKE6 R" userId="9276d639-dfc2-4712-8d62-f7795f1178ca" providerId="ADAL" clId="{1B326846-AA78-42F5-B6BB-4C56AEA744D7}" dt="2021-10-17T13:51:38.281" v="637" actId="14100"/>
          <ac:spMkLst>
            <pc:docMk/>
            <pc:sldMk cId="3328307572" sldId="328"/>
            <ac:spMk id="16" creationId="{B0B1C681-8EF1-4976-804C-724738CDE6F8}"/>
          </ac:spMkLst>
        </pc:spChg>
        <pc:picChg chg="add mod">
          <ac:chgData name="Atcha,Z,Zahid,NKE6 R" userId="9276d639-dfc2-4712-8d62-f7795f1178ca" providerId="ADAL" clId="{1B326846-AA78-42F5-B6BB-4C56AEA744D7}" dt="2021-10-17T13:51:14.533" v="633" actId="14100"/>
          <ac:picMkLst>
            <pc:docMk/>
            <pc:sldMk cId="3328307572" sldId="328"/>
            <ac:picMk id="3" creationId="{A3124E78-34B4-4C0A-947A-4DE6787D9AC8}"/>
          </ac:picMkLst>
        </pc:picChg>
        <pc:picChg chg="del">
          <ac:chgData name="Atcha,Z,Zahid,NKE6 R" userId="9276d639-dfc2-4712-8d62-f7795f1178ca" providerId="ADAL" clId="{1B326846-AA78-42F5-B6BB-4C56AEA744D7}" dt="2021-10-17T13:50:58.661" v="626" actId="478"/>
          <ac:picMkLst>
            <pc:docMk/>
            <pc:sldMk cId="3328307572" sldId="328"/>
            <ac:picMk id="14" creationId="{6A705F6A-F833-45C7-9A58-E49D92261A9E}"/>
          </ac:picMkLst>
        </pc:picChg>
      </pc:sldChg>
      <pc:sldChg chg="modSp mod">
        <pc:chgData name="Atcha,Z,Zahid,NKE6 R" userId="9276d639-dfc2-4712-8d62-f7795f1178ca" providerId="ADAL" clId="{1B326846-AA78-42F5-B6BB-4C56AEA744D7}" dt="2021-10-17T13:53:10.158" v="646"/>
        <pc:sldMkLst>
          <pc:docMk/>
          <pc:sldMk cId="760679290" sldId="329"/>
        </pc:sldMkLst>
        <pc:spChg chg="mod">
          <ac:chgData name="Atcha,Z,Zahid,NKE6 R" userId="9276d639-dfc2-4712-8d62-f7795f1178ca" providerId="ADAL" clId="{1B326846-AA78-42F5-B6BB-4C56AEA744D7}" dt="2021-10-17T13:53:10.158" v="646"/>
          <ac:spMkLst>
            <pc:docMk/>
            <pc:sldMk cId="760679290" sldId="329"/>
            <ac:spMk id="9" creationId="{60DDADDB-0DBF-438E-A184-3DAC58BC2616}"/>
          </ac:spMkLst>
        </pc:spChg>
      </pc:sldChg>
      <pc:sldChg chg="modSp mod">
        <pc:chgData name="Atcha,Z,Zahid,NKE6 R" userId="9276d639-dfc2-4712-8d62-f7795f1178ca" providerId="ADAL" clId="{1B326846-AA78-42F5-B6BB-4C56AEA744D7}" dt="2021-10-17T13:53:37.074" v="651" actId="20577"/>
        <pc:sldMkLst>
          <pc:docMk/>
          <pc:sldMk cId="562186612" sldId="334"/>
        </pc:sldMkLst>
        <pc:spChg chg="mod">
          <ac:chgData name="Atcha,Z,Zahid,NKE6 R" userId="9276d639-dfc2-4712-8d62-f7795f1178ca" providerId="ADAL" clId="{1B326846-AA78-42F5-B6BB-4C56AEA744D7}" dt="2021-10-13T10:09:41.481" v="95"/>
          <ac:spMkLst>
            <pc:docMk/>
            <pc:sldMk cId="562186612" sldId="334"/>
            <ac:spMk id="2" creationId="{D185F11C-7BAA-49BD-98D2-3C7D2F3BE5FC}"/>
          </ac:spMkLst>
        </pc:spChg>
        <pc:spChg chg="mod">
          <ac:chgData name="Atcha,Z,Zahid,NKE6 R" userId="9276d639-dfc2-4712-8d62-f7795f1178ca" providerId="ADAL" clId="{1B326846-AA78-42F5-B6BB-4C56AEA744D7}" dt="2021-10-17T13:53:37.074" v="651" actId="20577"/>
          <ac:spMkLst>
            <pc:docMk/>
            <pc:sldMk cId="562186612" sldId="334"/>
            <ac:spMk id="6" creationId="{00000000-0000-0000-0000-000000000000}"/>
          </ac:spMkLst>
        </pc:spChg>
      </pc:sldChg>
      <pc:sldChg chg="modSp mod">
        <pc:chgData name="Atcha,Z,Zahid,NKE6 R" userId="9276d639-dfc2-4712-8d62-f7795f1178ca" providerId="ADAL" clId="{1B326846-AA78-42F5-B6BB-4C56AEA744D7}" dt="2021-10-13T10:09:50.399" v="97"/>
        <pc:sldMkLst>
          <pc:docMk/>
          <pc:sldMk cId="145653740" sldId="335"/>
        </pc:sldMkLst>
        <pc:spChg chg="mod">
          <ac:chgData name="Atcha,Z,Zahid,NKE6 R" userId="9276d639-dfc2-4712-8d62-f7795f1178ca" providerId="ADAL" clId="{1B326846-AA78-42F5-B6BB-4C56AEA744D7}" dt="2021-10-13T10:09:50.399" v="97"/>
          <ac:spMkLst>
            <pc:docMk/>
            <pc:sldMk cId="145653740" sldId="335"/>
            <ac:spMk id="25" creationId="{B69AFB56-EE86-4A7D-98C9-D8E23D0A035D}"/>
          </ac:spMkLst>
        </pc:spChg>
      </pc:sldChg>
      <pc:sldChg chg="modSp mod">
        <pc:chgData name="Atcha,Z,Zahid,NKE6 R" userId="9276d639-dfc2-4712-8d62-f7795f1178ca" providerId="ADAL" clId="{1B326846-AA78-42F5-B6BB-4C56AEA744D7}" dt="2021-10-13T10:09:54.149" v="98"/>
        <pc:sldMkLst>
          <pc:docMk/>
          <pc:sldMk cId="3496328367" sldId="336"/>
        </pc:sldMkLst>
        <pc:spChg chg="mod">
          <ac:chgData name="Atcha,Z,Zahid,NKE6 R" userId="9276d639-dfc2-4712-8d62-f7795f1178ca" providerId="ADAL" clId="{1B326846-AA78-42F5-B6BB-4C56AEA744D7}" dt="2021-10-13T10:09:54.149" v="98"/>
          <ac:spMkLst>
            <pc:docMk/>
            <pc:sldMk cId="3496328367" sldId="336"/>
            <ac:spMk id="25" creationId="{B69AFB56-EE86-4A7D-98C9-D8E23D0A035D}"/>
          </ac:spMkLst>
        </pc:spChg>
      </pc:sldChg>
      <pc:sldChg chg="modSp mod">
        <pc:chgData name="Atcha,Z,Zahid,NKE6 R" userId="9276d639-dfc2-4712-8d62-f7795f1178ca" providerId="ADAL" clId="{1B326846-AA78-42F5-B6BB-4C56AEA744D7}" dt="2021-10-13T10:09:57.600" v="99"/>
        <pc:sldMkLst>
          <pc:docMk/>
          <pc:sldMk cId="2319163195" sldId="337"/>
        </pc:sldMkLst>
        <pc:spChg chg="mod">
          <ac:chgData name="Atcha,Z,Zahid,NKE6 R" userId="9276d639-dfc2-4712-8d62-f7795f1178ca" providerId="ADAL" clId="{1B326846-AA78-42F5-B6BB-4C56AEA744D7}" dt="2021-10-13T10:09:57.600" v="99"/>
          <ac:spMkLst>
            <pc:docMk/>
            <pc:sldMk cId="2319163195" sldId="337"/>
            <ac:spMk id="25" creationId="{B69AFB56-EE86-4A7D-98C9-D8E23D0A035D}"/>
          </ac:spMkLst>
        </pc:spChg>
      </pc:sldChg>
      <pc:sldChg chg="addSp delSp modSp mod">
        <pc:chgData name="Atcha,Z,Zahid,NKE6 R" userId="9276d639-dfc2-4712-8d62-f7795f1178ca" providerId="ADAL" clId="{1B326846-AA78-42F5-B6BB-4C56AEA744D7}" dt="2021-10-17T13:29:03.492" v="579"/>
        <pc:sldMkLst>
          <pc:docMk/>
          <pc:sldMk cId="2395858585" sldId="338"/>
        </pc:sldMkLst>
        <pc:spChg chg="add del mod">
          <ac:chgData name="Atcha,Z,Zahid,NKE6 R" userId="9276d639-dfc2-4712-8d62-f7795f1178ca" providerId="ADAL" clId="{1B326846-AA78-42F5-B6BB-4C56AEA744D7}" dt="2021-10-17T12:17:44.874" v="257" actId="478"/>
          <ac:spMkLst>
            <pc:docMk/>
            <pc:sldMk cId="2395858585" sldId="338"/>
            <ac:spMk id="9" creationId="{9B02D02E-E6EC-4571-B2D7-DDB6939639C4}"/>
          </ac:spMkLst>
        </pc:spChg>
        <pc:spChg chg="mod">
          <ac:chgData name="Atcha,Z,Zahid,NKE6 R" userId="9276d639-dfc2-4712-8d62-f7795f1178ca" providerId="ADAL" clId="{1B326846-AA78-42F5-B6BB-4C56AEA744D7}" dt="2021-10-17T12:18:10.853" v="273"/>
          <ac:spMkLst>
            <pc:docMk/>
            <pc:sldMk cId="2395858585" sldId="338"/>
            <ac:spMk id="10" creationId="{77BAD4E5-7AD4-48C3-9930-5F449295AE6E}"/>
          </ac:spMkLst>
        </pc:spChg>
        <pc:spChg chg="mod ord">
          <ac:chgData name="Atcha,Z,Zahid,NKE6 R" userId="9276d639-dfc2-4712-8d62-f7795f1178ca" providerId="ADAL" clId="{1B326846-AA78-42F5-B6BB-4C56AEA744D7}" dt="2021-10-17T12:16:58.577" v="242" actId="1036"/>
          <ac:spMkLst>
            <pc:docMk/>
            <pc:sldMk cId="2395858585" sldId="338"/>
            <ac:spMk id="11" creationId="{51A70EF4-2CD6-428D-A884-ED9AAF2081D0}"/>
          </ac:spMkLst>
        </pc:spChg>
        <pc:spChg chg="add mod">
          <ac:chgData name="Atcha,Z,Zahid,NKE6 R" userId="9276d639-dfc2-4712-8d62-f7795f1178ca" providerId="ADAL" clId="{1B326846-AA78-42F5-B6BB-4C56AEA744D7}" dt="2021-10-17T12:17:52.304" v="272" actId="1035"/>
          <ac:spMkLst>
            <pc:docMk/>
            <pc:sldMk cId="2395858585" sldId="338"/>
            <ac:spMk id="12" creationId="{B5E86E47-1F60-4F52-BF1E-27D75E48D6D1}"/>
          </ac:spMkLst>
        </pc:spChg>
        <pc:spChg chg="add mod">
          <ac:chgData name="Atcha,Z,Zahid,NKE6 R" userId="9276d639-dfc2-4712-8d62-f7795f1178ca" providerId="ADAL" clId="{1B326846-AA78-42F5-B6BB-4C56AEA744D7}" dt="2021-10-17T12:17:52.304" v="272" actId="1035"/>
          <ac:spMkLst>
            <pc:docMk/>
            <pc:sldMk cId="2395858585" sldId="338"/>
            <ac:spMk id="13" creationId="{BCC00A96-847E-4AB8-9851-C4AD0D903B5E}"/>
          </ac:spMkLst>
        </pc:spChg>
        <pc:spChg chg="mod">
          <ac:chgData name="Atcha,Z,Zahid,NKE6 R" userId="9276d639-dfc2-4712-8d62-f7795f1178ca" providerId="ADAL" clId="{1B326846-AA78-42F5-B6BB-4C56AEA744D7}" dt="2021-10-17T13:29:03.492" v="579"/>
          <ac:spMkLst>
            <pc:docMk/>
            <pc:sldMk cId="2395858585" sldId="338"/>
            <ac:spMk id="14" creationId="{D1531B94-820E-47C7-9413-747C6A15FEBB}"/>
          </ac:spMkLst>
        </pc:spChg>
        <pc:picChg chg="del">
          <ac:chgData name="Atcha,Z,Zahid,NKE6 R" userId="9276d639-dfc2-4712-8d62-f7795f1178ca" providerId="ADAL" clId="{1B326846-AA78-42F5-B6BB-4C56AEA744D7}" dt="2021-10-17T12:16:21.131" v="227" actId="478"/>
          <ac:picMkLst>
            <pc:docMk/>
            <pc:sldMk cId="2395858585" sldId="338"/>
            <ac:picMk id="3" creationId="{B29D4351-6F4A-4835-8657-F9C0685E2087}"/>
          </ac:picMkLst>
        </pc:picChg>
        <pc:picChg chg="add mod">
          <ac:chgData name="Atcha,Z,Zahid,NKE6 R" userId="9276d639-dfc2-4712-8d62-f7795f1178ca" providerId="ADAL" clId="{1B326846-AA78-42F5-B6BB-4C56AEA744D7}" dt="2021-10-17T12:16:47.360" v="235" actId="1038"/>
          <ac:picMkLst>
            <pc:docMk/>
            <pc:sldMk cId="2395858585" sldId="338"/>
            <ac:picMk id="4" creationId="{E660F2CE-8C66-4AC3-968C-8473A9488803}"/>
          </ac:picMkLst>
        </pc:picChg>
      </pc:sldChg>
      <pc:sldChg chg="del">
        <pc:chgData name="Atcha,Z,Zahid,NKE6 R" userId="9276d639-dfc2-4712-8d62-f7795f1178ca" providerId="ADAL" clId="{1B326846-AA78-42F5-B6BB-4C56AEA744D7}" dt="2021-10-17T12:18:23.076" v="274" actId="47"/>
        <pc:sldMkLst>
          <pc:docMk/>
          <pc:sldMk cId="3331089400" sldId="339"/>
        </pc:sldMkLst>
      </pc:sldChg>
      <pc:sldChg chg="addSp delSp modSp mod">
        <pc:chgData name="Atcha,Z,Zahid,NKE6 R" userId="9276d639-dfc2-4712-8d62-f7795f1178ca" providerId="ADAL" clId="{1B326846-AA78-42F5-B6BB-4C56AEA744D7}" dt="2021-10-17T13:54:09.525" v="653" actId="1038"/>
        <pc:sldMkLst>
          <pc:docMk/>
          <pc:sldMk cId="2972179379" sldId="340"/>
        </pc:sldMkLst>
        <pc:spChg chg="mod ord">
          <ac:chgData name="Atcha,Z,Zahid,NKE6 R" userId="9276d639-dfc2-4712-8d62-f7795f1178ca" providerId="ADAL" clId="{1B326846-AA78-42F5-B6BB-4C56AEA744D7}" dt="2021-10-17T12:21:17.721" v="291" actId="1038"/>
          <ac:spMkLst>
            <pc:docMk/>
            <pc:sldMk cId="2972179379" sldId="340"/>
            <ac:spMk id="9" creationId="{5ED17F06-C802-44CD-96C6-B65C284DDE8B}"/>
          </ac:spMkLst>
        </pc:spChg>
        <pc:spChg chg="mod ord">
          <ac:chgData name="Atcha,Z,Zahid,NKE6 R" userId="9276d639-dfc2-4712-8d62-f7795f1178ca" providerId="ADAL" clId="{1B326846-AA78-42F5-B6BB-4C56AEA744D7}" dt="2021-10-17T12:21:25.693" v="315" actId="1037"/>
          <ac:spMkLst>
            <pc:docMk/>
            <pc:sldMk cId="2972179379" sldId="340"/>
            <ac:spMk id="11" creationId="{51A70EF4-2CD6-428D-A884-ED9AAF2081D0}"/>
          </ac:spMkLst>
        </pc:spChg>
        <pc:spChg chg="mod">
          <ac:chgData name="Atcha,Z,Zahid,NKE6 R" userId="9276d639-dfc2-4712-8d62-f7795f1178ca" providerId="ADAL" clId="{1B326846-AA78-42F5-B6BB-4C56AEA744D7}" dt="2021-10-17T13:29:07.788" v="580"/>
          <ac:spMkLst>
            <pc:docMk/>
            <pc:sldMk cId="2972179379" sldId="340"/>
            <ac:spMk id="14" creationId="{D1531B94-820E-47C7-9413-747C6A15FEBB}"/>
          </ac:spMkLst>
        </pc:spChg>
        <pc:picChg chg="del">
          <ac:chgData name="Atcha,Z,Zahid,NKE6 R" userId="9276d639-dfc2-4712-8d62-f7795f1178ca" providerId="ADAL" clId="{1B326846-AA78-42F5-B6BB-4C56AEA744D7}" dt="2021-10-17T12:20:44.812" v="275" actId="478"/>
          <ac:picMkLst>
            <pc:docMk/>
            <pc:sldMk cId="2972179379" sldId="340"/>
            <ac:picMk id="3" creationId="{3765802C-8E53-4C77-A199-281F2FB22754}"/>
          </ac:picMkLst>
        </pc:picChg>
        <pc:picChg chg="add mod">
          <ac:chgData name="Atcha,Z,Zahid,NKE6 R" userId="9276d639-dfc2-4712-8d62-f7795f1178ca" providerId="ADAL" clId="{1B326846-AA78-42F5-B6BB-4C56AEA744D7}" dt="2021-10-17T13:54:09.525" v="653" actId="1038"/>
          <ac:picMkLst>
            <pc:docMk/>
            <pc:sldMk cId="2972179379" sldId="340"/>
            <ac:picMk id="4" creationId="{A0293AA1-A25D-4CC5-987D-65DF2F19A267}"/>
          </ac:picMkLst>
        </pc:picChg>
      </pc:sldChg>
      <pc:sldChg chg="addSp delSp modSp mod">
        <pc:chgData name="Atcha,Z,Zahid,NKE6 R" userId="9276d639-dfc2-4712-8d62-f7795f1178ca" providerId="ADAL" clId="{1B326846-AA78-42F5-B6BB-4C56AEA744D7}" dt="2021-10-17T13:29:11.513" v="581"/>
        <pc:sldMkLst>
          <pc:docMk/>
          <pc:sldMk cId="1011792810" sldId="341"/>
        </pc:sldMkLst>
        <pc:spChg chg="mod ord">
          <ac:chgData name="Atcha,Z,Zahid,NKE6 R" userId="9276d639-dfc2-4712-8d62-f7795f1178ca" providerId="ADAL" clId="{1B326846-AA78-42F5-B6BB-4C56AEA744D7}" dt="2021-10-17T12:22:40.589" v="334" actId="1036"/>
          <ac:spMkLst>
            <pc:docMk/>
            <pc:sldMk cId="1011792810" sldId="341"/>
            <ac:spMk id="9" creationId="{5ED17F06-C802-44CD-96C6-B65C284DDE8B}"/>
          </ac:spMkLst>
        </pc:spChg>
        <pc:spChg chg="mod">
          <ac:chgData name="Atcha,Z,Zahid,NKE6 R" userId="9276d639-dfc2-4712-8d62-f7795f1178ca" providerId="ADAL" clId="{1B326846-AA78-42F5-B6BB-4C56AEA744D7}" dt="2021-10-17T13:29:11.513" v="581"/>
          <ac:spMkLst>
            <pc:docMk/>
            <pc:sldMk cId="1011792810" sldId="341"/>
            <ac:spMk id="14" creationId="{D1531B94-820E-47C7-9413-747C6A15FEBB}"/>
          </ac:spMkLst>
        </pc:spChg>
        <pc:picChg chg="add mod">
          <ac:chgData name="Atcha,Z,Zahid,NKE6 R" userId="9276d639-dfc2-4712-8d62-f7795f1178ca" providerId="ADAL" clId="{1B326846-AA78-42F5-B6BB-4C56AEA744D7}" dt="2021-10-17T12:22:30.761" v="325" actId="1038"/>
          <ac:picMkLst>
            <pc:docMk/>
            <pc:sldMk cId="1011792810" sldId="341"/>
            <ac:picMk id="3" creationId="{792C2DB9-22B7-4C5F-8A6B-6AA3ABF90293}"/>
          </ac:picMkLst>
        </pc:picChg>
        <pc:picChg chg="del">
          <ac:chgData name="Atcha,Z,Zahid,NKE6 R" userId="9276d639-dfc2-4712-8d62-f7795f1178ca" providerId="ADAL" clId="{1B326846-AA78-42F5-B6BB-4C56AEA744D7}" dt="2021-10-17T12:22:09.064" v="316" actId="478"/>
          <ac:picMkLst>
            <pc:docMk/>
            <pc:sldMk cId="1011792810" sldId="341"/>
            <ac:picMk id="4" creationId="{4B0D053E-9174-4497-B613-7EBC77B10CCB}"/>
          </ac:picMkLst>
        </pc:picChg>
      </pc:sldChg>
      <pc:sldChg chg="addSp delSp modSp mod">
        <pc:chgData name="Atcha,Z,Zahid,NKE6 R" userId="9276d639-dfc2-4712-8d62-f7795f1178ca" providerId="ADAL" clId="{1B326846-AA78-42F5-B6BB-4C56AEA744D7}" dt="2021-10-17T13:54:24.675" v="654" actId="207"/>
        <pc:sldMkLst>
          <pc:docMk/>
          <pc:sldMk cId="3953479048" sldId="342"/>
        </pc:sldMkLst>
        <pc:spChg chg="mod ord">
          <ac:chgData name="Atcha,Z,Zahid,NKE6 R" userId="9276d639-dfc2-4712-8d62-f7795f1178ca" providerId="ADAL" clId="{1B326846-AA78-42F5-B6BB-4C56AEA744D7}" dt="2021-10-17T12:28:30.918" v="375" actId="14100"/>
          <ac:spMkLst>
            <pc:docMk/>
            <pc:sldMk cId="3953479048" sldId="342"/>
            <ac:spMk id="9" creationId="{5ED17F06-C802-44CD-96C6-B65C284DDE8B}"/>
          </ac:spMkLst>
        </pc:spChg>
        <pc:spChg chg="mod">
          <ac:chgData name="Atcha,Z,Zahid,NKE6 R" userId="9276d639-dfc2-4712-8d62-f7795f1178ca" providerId="ADAL" clId="{1B326846-AA78-42F5-B6BB-4C56AEA744D7}" dt="2021-10-17T13:54:24.675" v="654" actId="207"/>
          <ac:spMkLst>
            <pc:docMk/>
            <pc:sldMk cId="3953479048" sldId="342"/>
            <ac:spMk id="10" creationId="{77BAD4E5-7AD4-48C3-9930-5F449295AE6E}"/>
          </ac:spMkLst>
        </pc:spChg>
        <pc:spChg chg="mod ord">
          <ac:chgData name="Atcha,Z,Zahid,NKE6 R" userId="9276d639-dfc2-4712-8d62-f7795f1178ca" providerId="ADAL" clId="{1B326846-AA78-42F5-B6BB-4C56AEA744D7}" dt="2021-10-17T12:28:54.910" v="385" actId="1036"/>
          <ac:spMkLst>
            <pc:docMk/>
            <pc:sldMk cId="3953479048" sldId="342"/>
            <ac:spMk id="11" creationId="{67B97A14-3755-4FC1-ACCC-5D5A40F09BA7}"/>
          </ac:spMkLst>
        </pc:spChg>
        <pc:spChg chg="mod ord">
          <ac:chgData name="Atcha,Z,Zahid,NKE6 R" userId="9276d639-dfc2-4712-8d62-f7795f1178ca" providerId="ADAL" clId="{1B326846-AA78-42F5-B6BB-4C56AEA744D7}" dt="2021-10-17T12:28:41.016" v="377" actId="14100"/>
          <ac:spMkLst>
            <pc:docMk/>
            <pc:sldMk cId="3953479048" sldId="342"/>
            <ac:spMk id="12" creationId="{74F4C624-750D-4B3F-8292-47A966DD7C00}"/>
          </ac:spMkLst>
        </pc:spChg>
        <pc:spChg chg="mod ord">
          <ac:chgData name="Atcha,Z,Zahid,NKE6 R" userId="9276d639-dfc2-4712-8d62-f7795f1178ca" providerId="ADAL" clId="{1B326846-AA78-42F5-B6BB-4C56AEA744D7}" dt="2021-10-17T12:29:04.401" v="404" actId="14100"/>
          <ac:spMkLst>
            <pc:docMk/>
            <pc:sldMk cId="3953479048" sldId="342"/>
            <ac:spMk id="13" creationId="{B34D8774-957B-464E-90BF-EC5A17FB30B4}"/>
          </ac:spMkLst>
        </pc:spChg>
        <pc:spChg chg="mod">
          <ac:chgData name="Atcha,Z,Zahid,NKE6 R" userId="9276d639-dfc2-4712-8d62-f7795f1178ca" providerId="ADAL" clId="{1B326846-AA78-42F5-B6BB-4C56AEA744D7}" dt="2021-10-17T13:29:15.796" v="582"/>
          <ac:spMkLst>
            <pc:docMk/>
            <pc:sldMk cId="3953479048" sldId="342"/>
            <ac:spMk id="14" creationId="{D1531B94-820E-47C7-9413-747C6A15FEBB}"/>
          </ac:spMkLst>
        </pc:spChg>
        <pc:picChg chg="add del mod">
          <ac:chgData name="Atcha,Z,Zahid,NKE6 R" userId="9276d639-dfc2-4712-8d62-f7795f1178ca" providerId="ADAL" clId="{1B326846-AA78-42F5-B6BB-4C56AEA744D7}" dt="2021-10-17T12:27:43.925" v="360" actId="478"/>
          <ac:picMkLst>
            <pc:docMk/>
            <pc:sldMk cId="3953479048" sldId="342"/>
            <ac:picMk id="3" creationId="{1E984843-DDA7-4010-BA39-717AD0705365}"/>
          </ac:picMkLst>
        </pc:picChg>
        <pc:picChg chg="add mod ord">
          <ac:chgData name="Atcha,Z,Zahid,NKE6 R" userId="9276d639-dfc2-4712-8d62-f7795f1178ca" providerId="ADAL" clId="{1B326846-AA78-42F5-B6BB-4C56AEA744D7}" dt="2021-10-17T12:28:16.727" v="372" actId="166"/>
          <ac:picMkLst>
            <pc:docMk/>
            <pc:sldMk cId="3953479048" sldId="342"/>
            <ac:picMk id="6" creationId="{CA243EEA-75B2-47CA-A682-9F5C2B2860AD}"/>
          </ac:picMkLst>
        </pc:picChg>
        <pc:picChg chg="del">
          <ac:chgData name="Atcha,Z,Zahid,NKE6 R" userId="9276d639-dfc2-4712-8d62-f7795f1178ca" providerId="ADAL" clId="{1B326846-AA78-42F5-B6BB-4C56AEA744D7}" dt="2021-10-17T12:25:23.253" v="335" actId="478"/>
          <ac:picMkLst>
            <pc:docMk/>
            <pc:sldMk cId="3953479048" sldId="342"/>
            <ac:picMk id="7" creationId="{F67424DC-D053-4781-B213-14B8C343494C}"/>
          </ac:picMkLst>
        </pc:picChg>
      </pc:sldChg>
      <pc:sldChg chg="addSp delSp modSp mod">
        <pc:chgData name="Atcha,Z,Zahid,NKE6 R" userId="9276d639-dfc2-4712-8d62-f7795f1178ca" providerId="ADAL" clId="{1B326846-AA78-42F5-B6BB-4C56AEA744D7}" dt="2021-10-17T13:54:41.214" v="655" actId="207"/>
        <pc:sldMkLst>
          <pc:docMk/>
          <pc:sldMk cId="3625638758" sldId="343"/>
        </pc:sldMkLst>
        <pc:spChg chg="mod">
          <ac:chgData name="Atcha,Z,Zahid,NKE6 R" userId="9276d639-dfc2-4712-8d62-f7795f1178ca" providerId="ADAL" clId="{1B326846-AA78-42F5-B6BB-4C56AEA744D7}" dt="2021-10-17T13:54:41.214" v="655" actId="207"/>
          <ac:spMkLst>
            <pc:docMk/>
            <pc:sldMk cId="3625638758" sldId="343"/>
            <ac:spMk id="10" creationId="{77BAD4E5-7AD4-48C3-9930-5F449295AE6E}"/>
          </ac:spMkLst>
        </pc:spChg>
        <pc:spChg chg="mod ord">
          <ac:chgData name="Atcha,Z,Zahid,NKE6 R" userId="9276d639-dfc2-4712-8d62-f7795f1178ca" providerId="ADAL" clId="{1B326846-AA78-42F5-B6BB-4C56AEA744D7}" dt="2021-10-17T12:30:44.776" v="423" actId="1036"/>
          <ac:spMkLst>
            <pc:docMk/>
            <pc:sldMk cId="3625638758" sldId="343"/>
            <ac:spMk id="11" creationId="{67B97A14-3755-4FC1-ACCC-5D5A40F09BA7}"/>
          </ac:spMkLst>
        </pc:spChg>
        <pc:spChg chg="mod ord">
          <ac:chgData name="Atcha,Z,Zahid,NKE6 R" userId="9276d639-dfc2-4712-8d62-f7795f1178ca" providerId="ADAL" clId="{1B326846-AA78-42F5-B6BB-4C56AEA744D7}" dt="2021-10-17T12:30:53.668" v="440" actId="1035"/>
          <ac:spMkLst>
            <pc:docMk/>
            <pc:sldMk cId="3625638758" sldId="343"/>
            <ac:spMk id="13" creationId="{80B885F2-F382-4133-9591-F7576EEE227E}"/>
          </ac:spMkLst>
        </pc:spChg>
        <pc:spChg chg="mod">
          <ac:chgData name="Atcha,Z,Zahid,NKE6 R" userId="9276d639-dfc2-4712-8d62-f7795f1178ca" providerId="ADAL" clId="{1B326846-AA78-42F5-B6BB-4C56AEA744D7}" dt="2021-10-17T13:29:22.624" v="583"/>
          <ac:spMkLst>
            <pc:docMk/>
            <pc:sldMk cId="3625638758" sldId="343"/>
            <ac:spMk id="14" creationId="{D1531B94-820E-47C7-9413-747C6A15FEBB}"/>
          </ac:spMkLst>
        </pc:spChg>
        <pc:picChg chg="del">
          <ac:chgData name="Atcha,Z,Zahid,NKE6 R" userId="9276d639-dfc2-4712-8d62-f7795f1178ca" providerId="ADAL" clId="{1B326846-AA78-42F5-B6BB-4C56AEA744D7}" dt="2021-10-17T12:29:49.610" v="405" actId="478"/>
          <ac:picMkLst>
            <pc:docMk/>
            <pc:sldMk cId="3625638758" sldId="343"/>
            <ac:picMk id="3" creationId="{1682C1D0-CBEA-487A-9DC8-7C4DD09867BC}"/>
          </ac:picMkLst>
        </pc:picChg>
        <pc:picChg chg="add mod">
          <ac:chgData name="Atcha,Z,Zahid,NKE6 R" userId="9276d639-dfc2-4712-8d62-f7795f1178ca" providerId="ADAL" clId="{1B326846-AA78-42F5-B6BB-4C56AEA744D7}" dt="2021-10-17T12:30:27.952" v="417" actId="14100"/>
          <ac:picMkLst>
            <pc:docMk/>
            <pc:sldMk cId="3625638758" sldId="343"/>
            <ac:picMk id="4" creationId="{B44953BC-9DA1-41B8-A8A8-76BF558F9A4B}"/>
          </ac:picMkLst>
        </pc:picChg>
      </pc:sldChg>
      <pc:sldChg chg="addSp delSp modSp mod">
        <pc:chgData name="Atcha,Z,Zahid,NKE6 R" userId="9276d639-dfc2-4712-8d62-f7795f1178ca" providerId="ADAL" clId="{1B326846-AA78-42F5-B6BB-4C56AEA744D7}" dt="2021-10-17T13:55:02.882" v="657" actId="207"/>
        <pc:sldMkLst>
          <pc:docMk/>
          <pc:sldMk cId="3839170013" sldId="344"/>
        </pc:sldMkLst>
        <pc:spChg chg="mod">
          <ac:chgData name="Atcha,Z,Zahid,NKE6 R" userId="9276d639-dfc2-4712-8d62-f7795f1178ca" providerId="ADAL" clId="{1B326846-AA78-42F5-B6BB-4C56AEA744D7}" dt="2021-10-17T13:55:02.882" v="657" actId="207"/>
          <ac:spMkLst>
            <pc:docMk/>
            <pc:sldMk cId="3839170013" sldId="344"/>
            <ac:spMk id="10" creationId="{77BAD4E5-7AD4-48C3-9930-5F449295AE6E}"/>
          </ac:spMkLst>
        </pc:spChg>
        <pc:spChg chg="mod">
          <ac:chgData name="Atcha,Z,Zahid,NKE6 R" userId="9276d639-dfc2-4712-8d62-f7795f1178ca" providerId="ADAL" clId="{1B326846-AA78-42F5-B6BB-4C56AEA744D7}" dt="2021-10-17T13:29:28.616" v="584"/>
          <ac:spMkLst>
            <pc:docMk/>
            <pc:sldMk cId="3839170013" sldId="344"/>
            <ac:spMk id="14" creationId="{D1531B94-820E-47C7-9413-747C6A15FEBB}"/>
          </ac:spMkLst>
        </pc:spChg>
        <pc:spChg chg="mod ord">
          <ac:chgData name="Atcha,Z,Zahid,NKE6 R" userId="9276d639-dfc2-4712-8d62-f7795f1178ca" providerId="ADAL" clId="{1B326846-AA78-42F5-B6BB-4C56AEA744D7}" dt="2021-10-17T12:44:59.414" v="578" actId="1038"/>
          <ac:spMkLst>
            <pc:docMk/>
            <pc:sldMk cId="3839170013" sldId="344"/>
            <ac:spMk id="16" creationId="{6F5E086B-4DD1-4328-9C49-656DE39A2DF8}"/>
          </ac:spMkLst>
        </pc:spChg>
        <pc:spChg chg="mod ord">
          <ac:chgData name="Atcha,Z,Zahid,NKE6 R" userId="9276d639-dfc2-4712-8d62-f7795f1178ca" providerId="ADAL" clId="{1B326846-AA78-42F5-B6BB-4C56AEA744D7}" dt="2021-10-17T12:44:18.331" v="566" actId="166"/>
          <ac:spMkLst>
            <pc:docMk/>
            <pc:sldMk cId="3839170013" sldId="344"/>
            <ac:spMk id="17" creationId="{5E8B7C23-C85E-4E70-897A-4F987E38FB4E}"/>
          </ac:spMkLst>
        </pc:spChg>
        <pc:picChg chg="add del mod">
          <ac:chgData name="Atcha,Z,Zahid,NKE6 R" userId="9276d639-dfc2-4712-8d62-f7795f1178ca" providerId="ADAL" clId="{1B326846-AA78-42F5-B6BB-4C56AEA744D7}" dt="2021-10-17T12:44:13.529" v="564" actId="478"/>
          <ac:picMkLst>
            <pc:docMk/>
            <pc:sldMk cId="3839170013" sldId="344"/>
            <ac:picMk id="3" creationId="{D3A6BEDC-F5D8-496A-AE56-C1B433C11813}"/>
          </ac:picMkLst>
        </pc:picChg>
        <pc:picChg chg="add mod">
          <ac:chgData name="Atcha,Z,Zahid,NKE6 R" userId="9276d639-dfc2-4712-8d62-f7795f1178ca" providerId="ADAL" clId="{1B326846-AA78-42F5-B6BB-4C56AEA744D7}" dt="2021-10-17T12:44:38.869" v="572" actId="14100"/>
          <ac:picMkLst>
            <pc:docMk/>
            <pc:sldMk cId="3839170013" sldId="344"/>
            <ac:picMk id="6" creationId="{EC9AD1C4-C60B-45FF-AC7D-26EC6370DF87}"/>
          </ac:picMkLst>
        </pc:picChg>
        <pc:picChg chg="del">
          <ac:chgData name="Atcha,Z,Zahid,NKE6 R" userId="9276d639-dfc2-4712-8d62-f7795f1178ca" providerId="ADAL" clId="{1B326846-AA78-42F5-B6BB-4C56AEA744D7}" dt="2021-10-17T12:36:26.728" v="504" actId="478"/>
          <ac:picMkLst>
            <pc:docMk/>
            <pc:sldMk cId="3839170013" sldId="344"/>
            <ac:picMk id="7" creationId="{42A0F05B-ADC1-4925-957D-06E88F7A117F}"/>
          </ac:picMkLst>
        </pc:picChg>
      </pc:sldChg>
      <pc:sldChg chg="addSp delSp modSp mod">
        <pc:chgData name="Atcha,Z,Zahid,NKE6 R" userId="9276d639-dfc2-4712-8d62-f7795f1178ca" providerId="ADAL" clId="{1B326846-AA78-42F5-B6BB-4C56AEA744D7}" dt="2021-10-17T13:55:56.106" v="679" actId="113"/>
        <pc:sldMkLst>
          <pc:docMk/>
          <pc:sldMk cId="2587676936" sldId="346"/>
        </pc:sldMkLst>
        <pc:spChg chg="mod">
          <ac:chgData name="Atcha,Z,Zahid,NKE6 R" userId="9276d639-dfc2-4712-8d62-f7795f1178ca" providerId="ADAL" clId="{1B326846-AA78-42F5-B6BB-4C56AEA744D7}" dt="2021-10-17T13:55:56.106" v="679" actId="113"/>
          <ac:spMkLst>
            <pc:docMk/>
            <pc:sldMk cId="2587676936" sldId="346"/>
            <ac:spMk id="10" creationId="{77BAD4E5-7AD4-48C3-9930-5F449295AE6E}"/>
          </ac:spMkLst>
        </pc:spChg>
        <pc:spChg chg="mod">
          <ac:chgData name="Atcha,Z,Zahid,NKE6 R" userId="9276d639-dfc2-4712-8d62-f7795f1178ca" providerId="ADAL" clId="{1B326846-AA78-42F5-B6BB-4C56AEA744D7}" dt="2021-10-17T13:52:45.378" v="639"/>
          <ac:spMkLst>
            <pc:docMk/>
            <pc:sldMk cId="2587676936" sldId="346"/>
            <ac:spMk id="14" creationId="{D1531B94-820E-47C7-9413-747C6A15FEBB}"/>
          </ac:spMkLst>
        </pc:spChg>
        <pc:spChg chg="mod ord">
          <ac:chgData name="Atcha,Z,Zahid,NKE6 R" userId="9276d639-dfc2-4712-8d62-f7795f1178ca" providerId="ADAL" clId="{1B326846-AA78-42F5-B6BB-4C56AEA744D7}" dt="2021-10-17T13:43:49.405" v="605" actId="14100"/>
          <ac:spMkLst>
            <pc:docMk/>
            <pc:sldMk cId="2587676936" sldId="346"/>
            <ac:spMk id="19" creationId="{EFF8898A-5304-4E8B-8512-1A492D8275BD}"/>
          </ac:spMkLst>
        </pc:spChg>
        <pc:picChg chg="add mod">
          <ac:chgData name="Atcha,Z,Zahid,NKE6 R" userId="9276d639-dfc2-4712-8d62-f7795f1178ca" providerId="ADAL" clId="{1B326846-AA78-42F5-B6BB-4C56AEA744D7}" dt="2021-10-17T13:43:42.251" v="601" actId="1036"/>
          <ac:picMkLst>
            <pc:docMk/>
            <pc:sldMk cId="2587676936" sldId="346"/>
            <ac:picMk id="3" creationId="{04040B53-6335-4A0F-9461-B52613BC9378}"/>
          </ac:picMkLst>
        </pc:picChg>
        <pc:picChg chg="del">
          <ac:chgData name="Atcha,Z,Zahid,NKE6 R" userId="9276d639-dfc2-4712-8d62-f7795f1178ca" providerId="ADAL" clId="{1B326846-AA78-42F5-B6BB-4C56AEA744D7}" dt="2021-10-17T13:43:20.036" v="593" actId="478"/>
          <ac:picMkLst>
            <pc:docMk/>
            <pc:sldMk cId="2587676936" sldId="346"/>
            <ac:picMk id="17" creationId="{216869C5-F7C0-45B1-9188-C51FB0A2C500}"/>
          </ac:picMkLst>
        </pc:picChg>
      </pc:sldChg>
      <pc:sldChg chg="modSp mod">
        <pc:chgData name="Atcha,Z,Zahid,NKE6 R" userId="9276d639-dfc2-4712-8d62-f7795f1178ca" providerId="ADAL" clId="{1B326846-AA78-42F5-B6BB-4C56AEA744D7}" dt="2021-10-17T13:56:11.212" v="683" actId="113"/>
        <pc:sldMkLst>
          <pc:docMk/>
          <pc:sldMk cId="2962217121" sldId="347"/>
        </pc:sldMkLst>
        <pc:spChg chg="mod">
          <ac:chgData name="Atcha,Z,Zahid,NKE6 R" userId="9276d639-dfc2-4712-8d62-f7795f1178ca" providerId="ADAL" clId="{1B326846-AA78-42F5-B6BB-4C56AEA744D7}" dt="2021-10-17T13:56:11.212" v="683" actId="113"/>
          <ac:spMkLst>
            <pc:docMk/>
            <pc:sldMk cId="2962217121" sldId="347"/>
            <ac:spMk id="10" creationId="{77BAD4E5-7AD4-48C3-9930-5F449295AE6E}"/>
          </ac:spMkLst>
        </pc:spChg>
        <pc:spChg chg="mod">
          <ac:chgData name="Atcha,Z,Zahid,NKE6 R" userId="9276d639-dfc2-4712-8d62-f7795f1178ca" providerId="ADAL" clId="{1B326846-AA78-42F5-B6BB-4C56AEA744D7}" dt="2021-10-17T13:52:49.275" v="640"/>
          <ac:spMkLst>
            <pc:docMk/>
            <pc:sldMk cId="2962217121" sldId="347"/>
            <ac:spMk id="14" creationId="{D1531B94-820E-47C7-9413-747C6A15FEBB}"/>
          </ac:spMkLst>
        </pc:spChg>
      </pc:sldChg>
      <pc:sldChg chg="modSp mod">
        <pc:chgData name="Atcha,Z,Zahid,NKE6 R" userId="9276d639-dfc2-4712-8d62-f7795f1178ca" providerId="ADAL" clId="{1B326846-AA78-42F5-B6BB-4C56AEA744D7}" dt="2021-10-17T13:52:56.579" v="642"/>
        <pc:sldMkLst>
          <pc:docMk/>
          <pc:sldMk cId="2501298364" sldId="348"/>
        </pc:sldMkLst>
        <pc:spChg chg="mod">
          <ac:chgData name="Atcha,Z,Zahid,NKE6 R" userId="9276d639-dfc2-4712-8d62-f7795f1178ca" providerId="ADAL" clId="{1B326846-AA78-42F5-B6BB-4C56AEA744D7}" dt="2021-10-17T13:52:56.579" v="642"/>
          <ac:spMkLst>
            <pc:docMk/>
            <pc:sldMk cId="2501298364" sldId="348"/>
            <ac:spMk id="8" creationId="{6E8601C1-F6B2-4D3F-953F-4EB0FE2EF3AF}"/>
          </ac:spMkLst>
        </pc:spChg>
      </pc:sldChg>
      <pc:sldChg chg="modSp mod">
        <pc:chgData name="Atcha,Z,Zahid,NKE6 R" userId="9276d639-dfc2-4712-8d62-f7795f1178ca" providerId="ADAL" clId="{1B326846-AA78-42F5-B6BB-4C56AEA744D7}" dt="2021-10-17T13:53:03.007" v="644"/>
        <pc:sldMkLst>
          <pc:docMk/>
          <pc:sldMk cId="1212356735" sldId="349"/>
        </pc:sldMkLst>
        <pc:spChg chg="mod">
          <ac:chgData name="Atcha,Z,Zahid,NKE6 R" userId="9276d639-dfc2-4712-8d62-f7795f1178ca" providerId="ADAL" clId="{1B326846-AA78-42F5-B6BB-4C56AEA744D7}" dt="2021-10-17T13:53:03.007" v="644"/>
          <ac:spMkLst>
            <pc:docMk/>
            <pc:sldMk cId="1212356735" sldId="349"/>
            <ac:spMk id="11" creationId="{DF7A1AF6-3D9F-4E6E-BFA7-F94B2B8BB558}"/>
          </ac:spMkLst>
        </pc:spChg>
      </pc:sldChg>
      <pc:sldChg chg="modSp mod">
        <pc:chgData name="Atcha,Z,Zahid,NKE6 R" userId="9276d639-dfc2-4712-8d62-f7795f1178ca" providerId="ADAL" clId="{1B326846-AA78-42F5-B6BB-4C56AEA744D7}" dt="2021-10-17T13:53:06.390" v="645"/>
        <pc:sldMkLst>
          <pc:docMk/>
          <pc:sldMk cId="1027902732" sldId="350"/>
        </pc:sldMkLst>
        <pc:spChg chg="mod">
          <ac:chgData name="Atcha,Z,Zahid,NKE6 R" userId="9276d639-dfc2-4712-8d62-f7795f1178ca" providerId="ADAL" clId="{1B326846-AA78-42F5-B6BB-4C56AEA744D7}" dt="2021-10-17T13:53:06.390" v="645"/>
          <ac:spMkLst>
            <pc:docMk/>
            <pc:sldMk cId="1027902732" sldId="350"/>
            <ac:spMk id="11" creationId="{DF7A1AF6-3D9F-4E6E-BFA7-F94B2B8BB558}"/>
          </ac:spMkLst>
        </pc:spChg>
      </pc:sldChg>
      <pc:sldChg chg="modSp mod">
        <pc:chgData name="Atcha,Z,Zahid,NKE6 R" userId="9276d639-dfc2-4712-8d62-f7795f1178ca" providerId="ADAL" clId="{1B326846-AA78-42F5-B6BB-4C56AEA744D7}" dt="2021-10-13T10:09:24.352" v="93" actId="20577"/>
        <pc:sldMkLst>
          <pc:docMk/>
          <pc:sldMk cId="3388367255" sldId="353"/>
        </pc:sldMkLst>
        <pc:spChg chg="mod">
          <ac:chgData name="Atcha,Z,Zahid,NKE6 R" userId="9276d639-dfc2-4712-8d62-f7795f1178ca" providerId="ADAL" clId="{1B326846-AA78-42F5-B6BB-4C56AEA744D7}" dt="2021-10-13T10:09:24.352" v="93" actId="20577"/>
          <ac:spMkLst>
            <pc:docMk/>
            <pc:sldMk cId="3388367255" sldId="353"/>
            <ac:spMk id="6" creationId="{00000000-0000-0000-0000-000000000000}"/>
          </ac:spMkLst>
        </pc:spChg>
      </pc:sldChg>
      <pc:sldChg chg="del">
        <pc:chgData name="Atcha,Z,Zahid,NKE6 R" userId="9276d639-dfc2-4712-8d62-f7795f1178ca" providerId="ADAL" clId="{1B326846-AA78-42F5-B6BB-4C56AEA744D7}" dt="2021-10-17T12:33:39.428" v="503" actId="47"/>
        <pc:sldMkLst>
          <pc:docMk/>
          <pc:sldMk cId="3624971176" sldId="354"/>
        </pc:sldMkLst>
      </pc:sldChg>
    </pc:docChg>
  </pc:docChgLst>
  <pc:docChgLst>
    <pc:chgData name="Atcha,Z,Zahid,NKF9 R" userId="9276d639-dfc2-4712-8d62-f7795f1178ca" providerId="ADAL" clId="{E69ADC5B-E36F-4A3F-8DAD-6D769626C21F}"/>
    <pc:docChg chg="modSld">
      <pc:chgData name="Atcha,Z,Zahid,NKF9 R" userId="9276d639-dfc2-4712-8d62-f7795f1178ca" providerId="ADAL" clId="{E69ADC5B-E36F-4A3F-8DAD-6D769626C21F}" dt="2021-12-10T11:17:31.393" v="58" actId="20577"/>
      <pc:docMkLst>
        <pc:docMk/>
      </pc:docMkLst>
      <pc:sldChg chg="modSp mod">
        <pc:chgData name="Atcha,Z,Zahid,NKF9 R" userId="9276d639-dfc2-4712-8d62-f7795f1178ca" providerId="ADAL" clId="{E69ADC5B-E36F-4A3F-8DAD-6D769626C21F}" dt="2021-12-10T11:15:36.332" v="14" actId="20577"/>
        <pc:sldMkLst>
          <pc:docMk/>
          <pc:sldMk cId="2163609036" sldId="312"/>
        </pc:sldMkLst>
        <pc:spChg chg="mod">
          <ac:chgData name="Atcha,Z,Zahid,NKF9 R" userId="9276d639-dfc2-4712-8d62-f7795f1178ca" providerId="ADAL" clId="{E69ADC5B-E36F-4A3F-8DAD-6D769626C21F}" dt="2021-12-10T11:15:36.332" v="14" actId="20577"/>
          <ac:spMkLst>
            <pc:docMk/>
            <pc:sldMk cId="2163609036" sldId="312"/>
            <ac:spMk id="6" creationId="{00000000-0000-0000-0000-000000000000}"/>
          </ac:spMkLst>
        </pc:spChg>
      </pc:sldChg>
      <pc:sldChg chg="modSp mod">
        <pc:chgData name="Atcha,Z,Zahid,NKF9 R" userId="9276d639-dfc2-4712-8d62-f7795f1178ca" providerId="ADAL" clId="{E69ADC5B-E36F-4A3F-8DAD-6D769626C21F}" dt="2021-12-10T11:15:48.339" v="20" actId="20577"/>
        <pc:sldMkLst>
          <pc:docMk/>
          <pc:sldMk cId="461648899" sldId="313"/>
        </pc:sldMkLst>
        <pc:spChg chg="mod">
          <ac:chgData name="Atcha,Z,Zahid,NKF9 R" userId="9276d639-dfc2-4712-8d62-f7795f1178ca" providerId="ADAL" clId="{E69ADC5B-E36F-4A3F-8DAD-6D769626C21F}" dt="2021-12-10T11:15:48.339" v="20" actId="20577"/>
          <ac:spMkLst>
            <pc:docMk/>
            <pc:sldMk cId="461648899" sldId="313"/>
            <ac:spMk id="12" creationId="{959B1593-0017-4BDB-B9C2-E577E9AD4E3C}"/>
          </ac:spMkLst>
        </pc:spChg>
      </pc:sldChg>
      <pc:sldChg chg="modSp mod">
        <pc:chgData name="Atcha,Z,Zahid,NKF9 R" userId="9276d639-dfc2-4712-8d62-f7795f1178ca" providerId="ADAL" clId="{E69ADC5B-E36F-4A3F-8DAD-6D769626C21F}" dt="2021-12-10T11:17:26.745" v="57" actId="20577"/>
        <pc:sldMkLst>
          <pc:docMk/>
          <pc:sldMk cId="3328307572" sldId="328"/>
        </pc:sldMkLst>
        <pc:spChg chg="mod">
          <ac:chgData name="Atcha,Z,Zahid,NKF9 R" userId="9276d639-dfc2-4712-8d62-f7795f1178ca" providerId="ADAL" clId="{E69ADC5B-E36F-4A3F-8DAD-6D769626C21F}" dt="2021-12-10T11:17:26.745" v="57" actId="20577"/>
          <ac:spMkLst>
            <pc:docMk/>
            <pc:sldMk cId="3328307572" sldId="328"/>
            <ac:spMk id="17" creationId="{D6CC73BF-F91A-4198-8D6A-4D5C7FD0D4F3}"/>
          </ac:spMkLst>
        </pc:spChg>
      </pc:sldChg>
      <pc:sldChg chg="modSp mod">
        <pc:chgData name="Atcha,Z,Zahid,NKF9 R" userId="9276d639-dfc2-4712-8d62-f7795f1178ca" providerId="ADAL" clId="{E69ADC5B-E36F-4A3F-8DAD-6D769626C21F}" dt="2021-12-10T11:15:41.397" v="17" actId="20577"/>
        <pc:sldMkLst>
          <pc:docMk/>
          <pc:sldMk cId="562186612" sldId="334"/>
        </pc:sldMkLst>
        <pc:spChg chg="mod">
          <ac:chgData name="Atcha,Z,Zahid,NKF9 R" userId="9276d639-dfc2-4712-8d62-f7795f1178ca" providerId="ADAL" clId="{E69ADC5B-E36F-4A3F-8DAD-6D769626C21F}" dt="2021-12-10T11:15:41.397" v="17" actId="20577"/>
          <ac:spMkLst>
            <pc:docMk/>
            <pc:sldMk cId="562186612" sldId="334"/>
            <ac:spMk id="6" creationId="{00000000-0000-0000-0000-000000000000}"/>
          </ac:spMkLst>
        </pc:spChg>
      </pc:sldChg>
      <pc:sldChg chg="modSp mod">
        <pc:chgData name="Atcha,Z,Zahid,NKF9 R" userId="9276d639-dfc2-4712-8d62-f7795f1178ca" providerId="ADAL" clId="{E69ADC5B-E36F-4A3F-8DAD-6D769626C21F}" dt="2021-12-10T11:16:03.872" v="26" actId="20577"/>
        <pc:sldMkLst>
          <pc:docMk/>
          <pc:sldMk cId="3496328367" sldId="336"/>
        </pc:sldMkLst>
        <pc:spChg chg="mod">
          <ac:chgData name="Atcha,Z,Zahid,NKF9 R" userId="9276d639-dfc2-4712-8d62-f7795f1178ca" providerId="ADAL" clId="{E69ADC5B-E36F-4A3F-8DAD-6D769626C21F}" dt="2021-12-10T11:16:03.872" v="26" actId="20577"/>
          <ac:spMkLst>
            <pc:docMk/>
            <pc:sldMk cId="3496328367" sldId="336"/>
            <ac:spMk id="26" creationId="{440E1120-4F01-4352-9A8B-6C4EFED317B1}"/>
          </ac:spMkLst>
        </pc:spChg>
      </pc:sldChg>
      <pc:sldChg chg="modSp mod">
        <pc:chgData name="Atcha,Z,Zahid,NKF9 R" userId="9276d639-dfc2-4712-8d62-f7795f1178ca" providerId="ADAL" clId="{E69ADC5B-E36F-4A3F-8DAD-6D769626C21F}" dt="2021-12-10T11:16:15.356" v="38" actId="20577"/>
        <pc:sldMkLst>
          <pc:docMk/>
          <pc:sldMk cId="2319163195" sldId="337"/>
        </pc:sldMkLst>
        <pc:spChg chg="mod">
          <ac:chgData name="Atcha,Z,Zahid,NKF9 R" userId="9276d639-dfc2-4712-8d62-f7795f1178ca" providerId="ADAL" clId="{E69ADC5B-E36F-4A3F-8DAD-6D769626C21F}" dt="2021-12-10T11:16:15.356" v="38" actId="20577"/>
          <ac:spMkLst>
            <pc:docMk/>
            <pc:sldMk cId="2319163195" sldId="337"/>
            <ac:spMk id="26" creationId="{440E1120-4F01-4352-9A8B-6C4EFED317B1}"/>
          </ac:spMkLst>
        </pc:spChg>
      </pc:sldChg>
      <pc:sldChg chg="modSp mod">
        <pc:chgData name="Atcha,Z,Zahid,NKF9 R" userId="9276d639-dfc2-4712-8d62-f7795f1178ca" providerId="ADAL" clId="{E69ADC5B-E36F-4A3F-8DAD-6D769626C21F}" dt="2021-12-09T14:48:50.841" v="1" actId="20577"/>
        <pc:sldMkLst>
          <pc:docMk/>
          <pc:sldMk cId="2972179379" sldId="340"/>
        </pc:sldMkLst>
        <pc:spChg chg="mod">
          <ac:chgData name="Atcha,Z,Zahid,NKF9 R" userId="9276d639-dfc2-4712-8d62-f7795f1178ca" providerId="ADAL" clId="{E69ADC5B-E36F-4A3F-8DAD-6D769626C21F}" dt="2021-12-09T14:48:50.841" v="1" actId="20577"/>
          <ac:spMkLst>
            <pc:docMk/>
            <pc:sldMk cId="2972179379" sldId="340"/>
            <ac:spMk id="10" creationId="{77BAD4E5-7AD4-48C3-9930-5F449295AE6E}"/>
          </ac:spMkLst>
        </pc:spChg>
      </pc:sldChg>
      <pc:sldChg chg="modSp mod">
        <pc:chgData name="Atcha,Z,Zahid,NKF9 R" userId="9276d639-dfc2-4712-8d62-f7795f1178ca" providerId="ADAL" clId="{E69ADC5B-E36F-4A3F-8DAD-6D769626C21F}" dt="2021-12-10T11:16:29.798" v="41" actId="20577"/>
        <pc:sldMkLst>
          <pc:docMk/>
          <pc:sldMk cId="1011792810" sldId="341"/>
        </pc:sldMkLst>
        <pc:spChg chg="mod">
          <ac:chgData name="Atcha,Z,Zahid,NKF9 R" userId="9276d639-dfc2-4712-8d62-f7795f1178ca" providerId="ADAL" clId="{E69ADC5B-E36F-4A3F-8DAD-6D769626C21F}" dt="2021-12-10T11:16:29.798" v="41" actId="20577"/>
          <ac:spMkLst>
            <pc:docMk/>
            <pc:sldMk cId="1011792810" sldId="341"/>
            <ac:spMk id="10" creationId="{77BAD4E5-7AD4-48C3-9930-5F449295AE6E}"/>
          </ac:spMkLst>
        </pc:spChg>
      </pc:sldChg>
      <pc:sldChg chg="modSp mod">
        <pc:chgData name="Atcha,Z,Zahid,NKF9 R" userId="9276d639-dfc2-4712-8d62-f7795f1178ca" providerId="ADAL" clId="{E69ADC5B-E36F-4A3F-8DAD-6D769626C21F}" dt="2021-12-10T11:16:35.983" v="44" actId="20577"/>
        <pc:sldMkLst>
          <pc:docMk/>
          <pc:sldMk cId="3953479048" sldId="342"/>
        </pc:sldMkLst>
        <pc:spChg chg="mod">
          <ac:chgData name="Atcha,Z,Zahid,NKF9 R" userId="9276d639-dfc2-4712-8d62-f7795f1178ca" providerId="ADAL" clId="{E69ADC5B-E36F-4A3F-8DAD-6D769626C21F}" dt="2021-12-10T11:16:35.983" v="44" actId="20577"/>
          <ac:spMkLst>
            <pc:docMk/>
            <pc:sldMk cId="3953479048" sldId="342"/>
            <ac:spMk id="10" creationId="{77BAD4E5-7AD4-48C3-9930-5F449295AE6E}"/>
          </ac:spMkLst>
        </pc:spChg>
      </pc:sldChg>
      <pc:sldChg chg="modSp mod">
        <pc:chgData name="Atcha,Z,Zahid,NKF9 R" userId="9276d639-dfc2-4712-8d62-f7795f1178ca" providerId="ADAL" clId="{E69ADC5B-E36F-4A3F-8DAD-6D769626C21F}" dt="2021-12-10T11:16:42.107" v="47" actId="20577"/>
        <pc:sldMkLst>
          <pc:docMk/>
          <pc:sldMk cId="3625638758" sldId="343"/>
        </pc:sldMkLst>
        <pc:spChg chg="mod">
          <ac:chgData name="Atcha,Z,Zahid,NKF9 R" userId="9276d639-dfc2-4712-8d62-f7795f1178ca" providerId="ADAL" clId="{E69ADC5B-E36F-4A3F-8DAD-6D769626C21F}" dt="2021-12-10T11:16:42.107" v="47" actId="20577"/>
          <ac:spMkLst>
            <pc:docMk/>
            <pc:sldMk cId="3625638758" sldId="343"/>
            <ac:spMk id="10" creationId="{77BAD4E5-7AD4-48C3-9930-5F449295AE6E}"/>
          </ac:spMkLst>
        </pc:spChg>
      </pc:sldChg>
      <pc:sldChg chg="modSp mod">
        <pc:chgData name="Atcha,Z,Zahid,NKF9 R" userId="9276d639-dfc2-4712-8d62-f7795f1178ca" providerId="ADAL" clId="{E69ADC5B-E36F-4A3F-8DAD-6D769626C21F}" dt="2021-12-10T11:16:48.013" v="50" actId="20577"/>
        <pc:sldMkLst>
          <pc:docMk/>
          <pc:sldMk cId="3839170013" sldId="344"/>
        </pc:sldMkLst>
        <pc:spChg chg="mod">
          <ac:chgData name="Atcha,Z,Zahid,NKF9 R" userId="9276d639-dfc2-4712-8d62-f7795f1178ca" providerId="ADAL" clId="{E69ADC5B-E36F-4A3F-8DAD-6D769626C21F}" dt="2021-12-10T11:16:48.013" v="50" actId="20577"/>
          <ac:spMkLst>
            <pc:docMk/>
            <pc:sldMk cId="3839170013" sldId="344"/>
            <ac:spMk id="10" creationId="{77BAD4E5-7AD4-48C3-9930-5F449295AE6E}"/>
          </ac:spMkLst>
        </pc:spChg>
      </pc:sldChg>
      <pc:sldChg chg="modSp mod">
        <pc:chgData name="Atcha,Z,Zahid,NKF9 R" userId="9276d639-dfc2-4712-8d62-f7795f1178ca" providerId="ADAL" clId="{E69ADC5B-E36F-4A3F-8DAD-6D769626C21F}" dt="2021-12-10T11:16:56.353" v="53" actId="20577"/>
        <pc:sldMkLst>
          <pc:docMk/>
          <pc:sldMk cId="2962217121" sldId="347"/>
        </pc:sldMkLst>
        <pc:spChg chg="mod">
          <ac:chgData name="Atcha,Z,Zahid,NKF9 R" userId="9276d639-dfc2-4712-8d62-f7795f1178ca" providerId="ADAL" clId="{E69ADC5B-E36F-4A3F-8DAD-6D769626C21F}" dt="2021-12-10T11:16:56.353" v="53" actId="20577"/>
          <ac:spMkLst>
            <pc:docMk/>
            <pc:sldMk cId="2962217121" sldId="347"/>
            <ac:spMk id="10" creationId="{77BAD4E5-7AD4-48C3-9930-5F449295AE6E}"/>
          </ac:spMkLst>
        </pc:spChg>
      </pc:sldChg>
      <pc:sldChg chg="modSp mod">
        <pc:chgData name="Atcha,Z,Zahid,NKF9 R" userId="9276d639-dfc2-4712-8d62-f7795f1178ca" providerId="ADAL" clId="{E69ADC5B-E36F-4A3F-8DAD-6D769626C21F}" dt="2021-12-10T11:17:05.746" v="56" actId="20577"/>
        <pc:sldMkLst>
          <pc:docMk/>
          <pc:sldMk cId="2501298364" sldId="348"/>
        </pc:sldMkLst>
        <pc:spChg chg="mod">
          <ac:chgData name="Atcha,Z,Zahid,NKF9 R" userId="9276d639-dfc2-4712-8d62-f7795f1178ca" providerId="ADAL" clId="{E69ADC5B-E36F-4A3F-8DAD-6D769626C21F}" dt="2021-12-10T11:17:05.746" v="56" actId="20577"/>
          <ac:spMkLst>
            <pc:docMk/>
            <pc:sldMk cId="2501298364" sldId="348"/>
            <ac:spMk id="14" creationId="{BFB17703-A4BF-4CA2-BFE4-8AA35043905D}"/>
          </ac:spMkLst>
        </pc:spChg>
      </pc:sldChg>
      <pc:sldChg chg="modSp mod">
        <pc:chgData name="Atcha,Z,Zahid,NKF9 R" userId="9276d639-dfc2-4712-8d62-f7795f1178ca" providerId="ADAL" clId="{E69ADC5B-E36F-4A3F-8DAD-6D769626C21F}" dt="2021-12-10T11:17:31.393" v="58" actId="20577"/>
        <pc:sldMkLst>
          <pc:docMk/>
          <pc:sldMk cId="1212356735" sldId="349"/>
        </pc:sldMkLst>
        <pc:spChg chg="mod">
          <ac:chgData name="Atcha,Z,Zahid,NKF9 R" userId="9276d639-dfc2-4712-8d62-f7795f1178ca" providerId="ADAL" clId="{E69ADC5B-E36F-4A3F-8DAD-6D769626C21F}" dt="2021-12-10T11:17:31.393" v="58" actId="20577"/>
          <ac:spMkLst>
            <pc:docMk/>
            <pc:sldMk cId="1212356735" sldId="349"/>
            <ac:spMk id="18" creationId="{B9F5B23C-9078-4E1E-963D-E00608D3AF1F}"/>
          </ac:spMkLst>
        </pc:spChg>
      </pc:sldChg>
      <pc:sldChg chg="modSp mod">
        <pc:chgData name="Atcha,Z,Zahid,NKF9 R" userId="9276d639-dfc2-4712-8d62-f7795f1178ca" providerId="ADAL" clId="{E69ADC5B-E36F-4A3F-8DAD-6D769626C21F}" dt="2021-12-10T11:15:25.432" v="10" actId="14734"/>
        <pc:sldMkLst>
          <pc:docMk/>
          <pc:sldMk cId="3179671218" sldId="352"/>
        </pc:sldMkLst>
        <pc:graphicFrameChg chg="modGraphic">
          <ac:chgData name="Atcha,Z,Zahid,NKF9 R" userId="9276d639-dfc2-4712-8d62-f7795f1178ca" providerId="ADAL" clId="{E69ADC5B-E36F-4A3F-8DAD-6D769626C21F}" dt="2021-12-10T11:15:25.432" v="10" actId="14734"/>
          <ac:graphicFrameMkLst>
            <pc:docMk/>
            <pc:sldMk cId="3179671218" sldId="352"/>
            <ac:graphicFrameMk id="8" creationId="{5D49113F-8938-4F3D-9455-9B2ECB198A1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10/12/2021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10/12/2021 11:15</a:t>
            </a:fld>
            <a:endParaRPr lang="en-GB" dirty="0"/>
          </a:p>
        </p:txBody>
      </p:sp>
      <p:pic>
        <p:nvPicPr>
          <p:cNvPr id="14" name="Picture 13">
            <a:extLst>
              <a:ext uri="{FF2B5EF4-FFF2-40B4-BE49-F238E27FC236}">
                <a16:creationId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10/12/2021 11:15</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3">
            <a:extLst>
              <a:ext uri="{FF2B5EF4-FFF2-40B4-BE49-F238E27FC236}">
                <a16:creationId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10/12/2021 11:15</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a:extLst>
              <a:ext uri="{FF2B5EF4-FFF2-40B4-BE49-F238E27FC236}">
                <a16:creationId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10/12/2021 11:15</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10/12/2021 11:15</a:t>
            </a:fld>
            <a:endParaRPr lang="en-GB" dirty="0"/>
          </a:p>
        </p:txBody>
      </p:sp>
      <p:sp>
        <p:nvSpPr>
          <p:cNvPr id="11" name="Picture Placeholder 4">
            <a:extLst>
              <a:ext uri="{FF2B5EF4-FFF2-40B4-BE49-F238E27FC236}">
                <a16:creationId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4">
            <a:extLst>
              <a:ext uri="{FF2B5EF4-FFF2-40B4-BE49-F238E27FC236}">
                <a16:creationId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10/12/2021 11:15</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4">
            <a:extLst>
              <a:ext uri="{FF2B5EF4-FFF2-40B4-BE49-F238E27FC236}">
                <a16:creationId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a:t>Click icon to add picture</a:t>
            </a:r>
            <a:endParaRPr lang="en-GB" dirty="0"/>
          </a:p>
        </p:txBody>
      </p:sp>
      <p:sp>
        <p:nvSpPr>
          <p:cNvPr id="10" name="Picture Placeholder 4">
            <a:extLst>
              <a:ext uri="{FF2B5EF4-FFF2-40B4-BE49-F238E27FC236}">
                <a16:creationId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a:t>Click icon to add picture</a:t>
            </a:r>
            <a:endParaRPr lang="en-GB" dirty="0"/>
          </a:p>
        </p:txBody>
      </p:sp>
      <p:sp>
        <p:nvSpPr>
          <p:cNvPr id="13" name="Slide Number Placeholder 3">
            <a:extLst>
              <a:ext uri="{FF2B5EF4-FFF2-40B4-BE49-F238E27FC236}">
                <a16:creationId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10/12/2021 11:15</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4">
            <a:extLst>
              <a:ext uri="{FF2B5EF4-FFF2-40B4-BE49-F238E27FC236}">
                <a16:creationId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1" name="Picture Placeholder 4">
            <a:extLst>
              <a:ext uri="{FF2B5EF4-FFF2-40B4-BE49-F238E27FC236}">
                <a16:creationId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12" name="Picture Placeholder 4">
            <a:extLst>
              <a:ext uri="{FF2B5EF4-FFF2-40B4-BE49-F238E27FC236}">
                <a16:creationId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17" name="Picture Placeholder 4">
            <a:extLst>
              <a:ext uri="{FF2B5EF4-FFF2-40B4-BE49-F238E27FC236}">
                <a16:creationId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
        <p:nvSpPr>
          <p:cNvPr id="14" name="Slide Number Placeholder 3">
            <a:extLst>
              <a:ext uri="{FF2B5EF4-FFF2-40B4-BE49-F238E27FC236}">
                <a16:creationId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10/12/2021 11:15</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4">
            <a:extLst>
              <a:ext uri="{FF2B5EF4-FFF2-40B4-BE49-F238E27FC236}">
                <a16:creationId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a:t>Click icon to add picture</a:t>
            </a:r>
            <a:endParaRPr lang="en-GB" dirty="0"/>
          </a:p>
        </p:txBody>
      </p:sp>
      <p:sp>
        <p:nvSpPr>
          <p:cNvPr id="14" name="Picture Placeholder 4">
            <a:extLst>
              <a:ext uri="{FF2B5EF4-FFF2-40B4-BE49-F238E27FC236}">
                <a16:creationId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10/12/2021 11:15</a:t>
            </a:fld>
            <a:endParaRPr lang="en-GB" dirty="0"/>
          </a:p>
        </p:txBody>
      </p:sp>
      <p:sp>
        <p:nvSpPr>
          <p:cNvPr id="18" name="Picture Placeholder 4">
            <a:extLst>
              <a:ext uri="{FF2B5EF4-FFF2-40B4-BE49-F238E27FC236}">
                <a16:creationId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a:t>Click icon to add picture</a:t>
            </a:r>
            <a:endParaRPr lang="en-GB" dirty="0"/>
          </a:p>
        </p:txBody>
      </p:sp>
      <p:sp>
        <p:nvSpPr>
          <p:cNvPr id="19" name="Picture Placeholder 4">
            <a:extLst>
              <a:ext uri="{FF2B5EF4-FFF2-40B4-BE49-F238E27FC236}">
                <a16:creationId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a:t>Click icon to add picture</a:t>
            </a:r>
            <a:endParaRPr lang="en-GB" dirty="0"/>
          </a:p>
        </p:txBody>
      </p:sp>
      <p:sp>
        <p:nvSpPr>
          <p:cNvPr id="20" name="Picture Placeholder 4">
            <a:extLst>
              <a:ext uri="{FF2B5EF4-FFF2-40B4-BE49-F238E27FC236}">
                <a16:creationId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a:t>Click icon to add picture</a:t>
            </a:r>
            <a:endParaRPr lang="en-GB" dirty="0"/>
          </a:p>
        </p:txBody>
      </p:sp>
      <p:sp>
        <p:nvSpPr>
          <p:cNvPr id="21" name="Picture Placeholder 4">
            <a:extLst>
              <a:ext uri="{FF2B5EF4-FFF2-40B4-BE49-F238E27FC236}">
                <a16:creationId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10/12/2021 11:15</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8" name="Slide Number Placeholder 3">
            <a:extLst>
              <a:ext uri="{FF2B5EF4-FFF2-40B4-BE49-F238E27FC236}">
                <a16:creationId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10/12/2021 11:15</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a:t>Click icon to add picture</a:t>
            </a:r>
            <a:endParaRPr lang="en-GB" dirty="0"/>
          </a:p>
        </p:txBody>
      </p:sp>
      <p:sp>
        <p:nvSpPr>
          <p:cNvPr id="6" name="Date Placeholder 5">
            <a:extLst>
              <a:ext uri="{FF2B5EF4-FFF2-40B4-BE49-F238E27FC236}">
                <a16:creationId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10/12/2021 11:15</a:t>
            </a:fld>
            <a:endParaRPr lang="en-GB" dirty="0"/>
          </a:p>
        </p:txBody>
      </p:sp>
      <p:sp>
        <p:nvSpPr>
          <p:cNvPr id="10" name="Slide Number Placeholder 3">
            <a:extLst>
              <a:ext uri="{FF2B5EF4-FFF2-40B4-BE49-F238E27FC236}">
                <a16:creationId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Picture Placeholder 6">
            <a:extLst>
              <a:ext uri="{FF2B5EF4-FFF2-40B4-BE49-F238E27FC236}">
                <a16:creationId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a:t>Click icon to add picture</a:t>
            </a:r>
            <a:endParaRPr lang="en-GB" dirty="0"/>
          </a:p>
        </p:txBody>
      </p:sp>
      <p:sp>
        <p:nvSpPr>
          <p:cNvPr id="7" name="Picture Placeholder 6">
            <a:extLst>
              <a:ext uri="{FF2B5EF4-FFF2-40B4-BE49-F238E27FC236}">
                <a16:creationId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a:t>Click icon to add picture</a:t>
            </a:r>
            <a:endParaRPr lang="en-GB" dirty="0"/>
          </a:p>
        </p:txBody>
      </p:sp>
      <p:sp>
        <p:nvSpPr>
          <p:cNvPr id="9" name="Slide Number Placeholder 3">
            <a:extLst>
              <a:ext uri="{FF2B5EF4-FFF2-40B4-BE49-F238E27FC236}">
                <a16:creationId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10/12/2021 11:15</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Slide Number Placeholder 3">
            <a:extLst>
              <a:ext uri="{FF2B5EF4-FFF2-40B4-BE49-F238E27FC236}">
                <a16:creationId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10/12/2021 11:15</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10/12/2021 11:15</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10/12/2021 11:15</a:t>
            </a:fld>
            <a:endParaRPr lang="en-GB" dirty="0"/>
          </a:p>
        </p:txBody>
      </p:sp>
      <p:pic>
        <p:nvPicPr>
          <p:cNvPr id="9" name="Picture 8">
            <a:extLst>
              <a:ext uri="{FF2B5EF4-FFF2-40B4-BE49-F238E27FC236}">
                <a16:creationId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10/12/2021 11:15</a:t>
            </a:fld>
            <a:endParaRPr lang="en-GB" dirty="0"/>
          </a:p>
        </p:txBody>
      </p:sp>
      <p:pic>
        <p:nvPicPr>
          <p:cNvPr id="10" name="Picture 9">
            <a:extLst>
              <a:ext uri="{FF2B5EF4-FFF2-40B4-BE49-F238E27FC236}">
                <a16:creationId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10/12/2021 11:15</a:t>
            </a:fld>
            <a:endParaRPr lang="en-GB" dirty="0"/>
          </a:p>
        </p:txBody>
      </p:sp>
      <p:pic>
        <p:nvPicPr>
          <p:cNvPr id="9" name="Picture 8">
            <a:extLst>
              <a:ext uri="{FF2B5EF4-FFF2-40B4-BE49-F238E27FC236}">
                <a16:creationId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a:t>Click to edit Master text styles</a:t>
            </a:r>
          </a:p>
        </p:txBody>
      </p:sp>
      <p:sp>
        <p:nvSpPr>
          <p:cNvPr id="10" name="Slide Number Placeholder 3">
            <a:extLst>
              <a:ext uri="{FF2B5EF4-FFF2-40B4-BE49-F238E27FC236}">
                <a16:creationId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10/12/2021 11:15</a:t>
            </a:fld>
            <a:endParaRPr lang="en-GB" dirty="0"/>
          </a:p>
        </p:txBody>
      </p:sp>
      <p:pic>
        <p:nvPicPr>
          <p:cNvPr id="11" name="Picture 10">
            <a:extLst>
              <a:ext uri="{FF2B5EF4-FFF2-40B4-BE49-F238E27FC236}">
                <a16:creationId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10/12/2021 11:15</a:t>
            </a:fld>
            <a:endParaRPr lang="en-GB" dirty="0"/>
          </a:p>
        </p:txBody>
      </p:sp>
      <p:sp>
        <p:nvSpPr>
          <p:cNvPr id="8" name="Slide Number Placeholder 3">
            <a:extLst>
              <a:ext uri="{FF2B5EF4-FFF2-40B4-BE49-F238E27FC236}">
                <a16:creationId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3">
            <a:extLst>
              <a:ext uri="{FF2B5EF4-FFF2-40B4-BE49-F238E27FC236}">
                <a16:creationId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a16="http://schemas.microsoft.com/office/drawing/2014/main" id="{6B1B4166-45F0-DA42-B193-E60E5144CA12}"/>
              </a:ext>
            </a:extLst>
          </p:cNvPr>
          <p:cNvSpPr>
            <a:spLocks noGrp="1"/>
          </p:cNvSpPr>
          <p:nvPr>
            <p:ph type="title"/>
          </p:nvPr>
        </p:nvSpPr>
        <p:spPr/>
        <p:txBody>
          <a:bodyPr/>
          <a:lstStyle/>
          <a:p>
            <a:r>
              <a:rPr lang="en-US"/>
              <a:t>Click to edit Master title style</a:t>
            </a:r>
            <a:endParaRPr lang="en-US" dirty="0"/>
          </a:p>
        </p:txBody>
      </p:sp>
      <p:sp>
        <p:nvSpPr>
          <p:cNvPr id="10" name="Date Placeholder 9">
            <a:extLst>
              <a:ext uri="{FF2B5EF4-FFF2-40B4-BE49-F238E27FC236}">
                <a16:creationId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10/12/2021 11:15</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3">
            <a:extLst>
              <a:ext uri="{FF2B5EF4-FFF2-40B4-BE49-F238E27FC236}">
                <a16:creationId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10/12/2021 11:15</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10/12/2021 11:15</a:t>
            </a:fld>
            <a:endParaRPr lang="en-GB" dirty="0"/>
          </a:p>
        </p:txBody>
      </p:sp>
      <p:pic>
        <p:nvPicPr>
          <p:cNvPr id="8" name="Picture 7">
            <a:extLst>
              <a:ext uri="{FF2B5EF4-FFF2-40B4-BE49-F238E27FC236}">
                <a16:creationId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twholesale.com/broadband-userguides"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9.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btwholesale.com/pages/static/products-services/wholesale-broadband-connect.htm" TargetMode="External"/><Relationship Id="rId2" Type="http://schemas.openxmlformats.org/officeDocument/2006/relationships/hyperlink" Target="https://www.btwholesale.com/pages/static/help-and-support/pricing/service-provider-price-lists.htm?id=section_44_wholesale_broadband_services"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F253-B1E4-E242-8118-44AF395E4548}"/>
              </a:ext>
            </a:extLst>
          </p:cNvPr>
          <p:cNvSpPr>
            <a:spLocks noGrp="1"/>
          </p:cNvSpPr>
          <p:nvPr>
            <p:ph type="ctrTitle"/>
          </p:nvPr>
        </p:nvSpPr>
        <p:spPr>
          <a:xfrm>
            <a:off x="357665" y="1100517"/>
            <a:ext cx="9970932" cy="2391760"/>
          </a:xfrm>
        </p:spPr>
        <p:txBody>
          <a:bodyPr/>
          <a:lstStyle/>
          <a:p>
            <a:r>
              <a:rPr lang="en-GB" dirty="0"/>
              <a:t>Placing a Broadband SIM Provide Order </a:t>
            </a:r>
            <a:r>
              <a:rPr lang="en-GB"/>
              <a:t>on Enhanced Eco+</a:t>
            </a:r>
            <a:br>
              <a:rPr lang="en-GB"/>
            </a:br>
            <a:endParaRPr lang="en-US" dirty="0"/>
          </a:p>
        </p:txBody>
      </p:sp>
      <p:sp>
        <p:nvSpPr>
          <p:cNvPr id="3" name="Footer Placeholder 2">
            <a:extLst>
              <a:ext uri="{FF2B5EF4-FFF2-40B4-BE49-F238E27FC236}">
                <a16:creationId xmlns:a16="http://schemas.microsoft.com/office/drawing/2014/main" id="{8AEB226E-098B-FC40-BFA6-6962E3EB76B3}"/>
              </a:ext>
            </a:extLst>
          </p:cNvPr>
          <p:cNvSpPr>
            <a:spLocks noGrp="1"/>
          </p:cNvSpPr>
          <p:nvPr>
            <p:ph type="ftr" sz="quarter" idx="13"/>
          </p:nvPr>
        </p:nvSpPr>
        <p:spPr/>
        <p:txBody>
          <a:bodyPr/>
          <a:lstStyle/>
          <a:p>
            <a:r>
              <a:rPr lang="en-GB" dirty="0"/>
              <a:t> Version 1. Zahid Atcha.</a:t>
            </a:r>
          </a:p>
        </p:txBody>
      </p:sp>
      <p:sp>
        <p:nvSpPr>
          <p:cNvPr id="5" name="Slide Number Placeholder 4">
            <a:extLst>
              <a:ext uri="{FF2B5EF4-FFF2-40B4-BE49-F238E27FC236}">
                <a16:creationId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a16="http://schemas.microsoft.com/office/drawing/2014/main" id="{4C4EAD99-332F-7247-AB8F-68068F13A910}"/>
              </a:ext>
            </a:extLst>
          </p:cNvPr>
          <p:cNvSpPr>
            <a:spLocks noGrp="1"/>
          </p:cNvSpPr>
          <p:nvPr>
            <p:ph type="subTitle" idx="1"/>
          </p:nvPr>
        </p:nvSpPr>
        <p:spPr>
          <a:xfrm>
            <a:off x="357665" y="3564285"/>
            <a:ext cx="5579377" cy="792088"/>
          </a:xfrm>
        </p:spPr>
        <p:txBody>
          <a:bodyPr/>
          <a:lstStyle/>
          <a:p>
            <a:r>
              <a:rPr lang="en-US" dirty="0"/>
              <a:t>Version 1</a:t>
            </a:r>
          </a:p>
        </p:txBody>
      </p:sp>
    </p:spTree>
    <p:extLst>
      <p:ext uri="{BB962C8B-B14F-4D97-AF65-F5344CB8AC3E}">
        <p14:creationId xmlns:p14="http://schemas.microsoft.com/office/powerpoint/2010/main" val="137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738684" cy="1368083"/>
          </a:xfrm>
        </p:spPr>
        <p:txBody>
          <a:bodyPr/>
          <a:lstStyle/>
          <a:p>
            <a:r>
              <a:rPr lang="en-US" dirty="0"/>
              <a:t>How To Place a SIM Provide Order </a:t>
            </a:r>
            <a:endParaRPr lang="en-GB" dirty="0"/>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‘Data Services’.</a:t>
            </a:r>
            <a:br>
              <a:rPr lang="en-GB" sz="1300" dirty="0">
                <a:solidFill>
                  <a:srgbClr val="595959"/>
                </a:solidFill>
                <a:latin typeface="+mn-lt"/>
                <a:cs typeface="Arial" panose="020B0604020202020204" pitchFamily="34" charset="0"/>
              </a:rPr>
            </a:br>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‘Broadband’.</a:t>
            </a:r>
            <a:br>
              <a:rPr lang="en-GB" sz="1300" dirty="0">
                <a:solidFill>
                  <a:srgbClr val="595959"/>
                </a:solidFill>
                <a:latin typeface="+mn-lt"/>
                <a:cs typeface="Arial" panose="020B0604020202020204" pitchFamily="34" charset="0"/>
              </a:rPr>
            </a:br>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Select ‘WBC End User Access (EUA)’.</a:t>
            </a:r>
          </a:p>
          <a:p>
            <a:pPr>
              <a:spcBef>
                <a:spcPts val="600"/>
              </a:spcBef>
            </a:pPr>
            <a:r>
              <a:rPr lang="en-GB" sz="1300" dirty="0">
                <a:solidFill>
                  <a:srgbClr val="595959"/>
                </a:solidFill>
                <a:latin typeface="+mn-lt"/>
                <a:cs typeface="Arial" panose="020B0604020202020204" pitchFamily="34" charset="0"/>
              </a:rPr>
              <a:t>If you have performed these steps previously then the product will be listed on the ‘Most Recent’ tab</a:t>
            </a:r>
          </a:p>
        </p:txBody>
      </p:sp>
      <p:pic>
        <p:nvPicPr>
          <p:cNvPr id="8" name="Picture 7">
            <a:extLst>
              <a:ext uri="{FF2B5EF4-FFF2-40B4-BE49-F238E27FC236}">
                <a16:creationId xmlns:a16="http://schemas.microsoft.com/office/drawing/2014/main" id="{E2CD1BA0-4EFF-4CBB-A45B-C9B2970B3C82}"/>
              </a:ext>
            </a:extLst>
          </p:cNvPr>
          <p:cNvPicPr>
            <a:picLocks noChangeAspect="1"/>
          </p:cNvPicPr>
          <p:nvPr/>
        </p:nvPicPr>
        <p:blipFill>
          <a:blip r:embed="rId2"/>
          <a:stretch>
            <a:fillRect/>
          </a:stretch>
        </p:blipFill>
        <p:spPr>
          <a:xfrm>
            <a:off x="6096231" y="1270915"/>
            <a:ext cx="5749754" cy="2149354"/>
          </a:xfrm>
          <a:prstGeom prst="rect">
            <a:avLst/>
          </a:prstGeom>
        </p:spPr>
      </p:pic>
      <p:sp>
        <p:nvSpPr>
          <p:cNvPr id="9" name="Rectangle 8">
            <a:extLst>
              <a:ext uri="{FF2B5EF4-FFF2-40B4-BE49-F238E27FC236}">
                <a16:creationId xmlns:a16="http://schemas.microsoft.com/office/drawing/2014/main" id="{DB6AA7CD-D087-4AC9-B5E4-ECE3D6AED337}"/>
              </a:ext>
            </a:extLst>
          </p:cNvPr>
          <p:cNvSpPr/>
          <p:nvPr/>
        </p:nvSpPr>
        <p:spPr>
          <a:xfrm>
            <a:off x="6245913" y="2425960"/>
            <a:ext cx="794983" cy="118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530A4E3-3E55-49BA-BD0C-F173A486D31D}"/>
              </a:ext>
            </a:extLst>
          </p:cNvPr>
          <p:cNvSpPr/>
          <p:nvPr/>
        </p:nvSpPr>
        <p:spPr>
          <a:xfrm>
            <a:off x="6358016" y="2546298"/>
            <a:ext cx="553548" cy="118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199981C2-64AC-497B-AED7-63876ED1015A}"/>
              </a:ext>
            </a:extLst>
          </p:cNvPr>
          <p:cNvPicPr>
            <a:picLocks noChangeAspect="1"/>
          </p:cNvPicPr>
          <p:nvPr/>
        </p:nvPicPr>
        <p:blipFill>
          <a:blip r:embed="rId3"/>
          <a:stretch>
            <a:fillRect/>
          </a:stretch>
        </p:blipFill>
        <p:spPr>
          <a:xfrm>
            <a:off x="6091011" y="3575171"/>
            <a:ext cx="5749754" cy="2149354"/>
          </a:xfrm>
          <a:prstGeom prst="rect">
            <a:avLst/>
          </a:prstGeom>
        </p:spPr>
      </p:pic>
      <p:sp>
        <p:nvSpPr>
          <p:cNvPr id="16" name="Rectangle 15">
            <a:extLst>
              <a:ext uri="{FF2B5EF4-FFF2-40B4-BE49-F238E27FC236}">
                <a16:creationId xmlns:a16="http://schemas.microsoft.com/office/drawing/2014/main" id="{9A279095-BBAF-4524-BAAB-F7C34CE00E92}"/>
              </a:ext>
            </a:extLst>
          </p:cNvPr>
          <p:cNvSpPr/>
          <p:nvPr/>
        </p:nvSpPr>
        <p:spPr>
          <a:xfrm>
            <a:off x="7880325" y="5076453"/>
            <a:ext cx="187220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6328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738684" cy="1368083"/>
          </a:xfrm>
        </p:spPr>
        <p:txBody>
          <a:bodyPr/>
          <a:lstStyle/>
          <a:p>
            <a:r>
              <a:rPr lang="en-US" dirty="0"/>
              <a:t>How To Place a SIM Provide Order </a:t>
            </a:r>
            <a:endParaRPr lang="en-GB" dirty="0"/>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You may see a Disclaimer message pop up. This message may be changed from time to time following releases as we add more journeys to the new system. </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From here you have to click on “Yes” to go to the new version of the system.</a:t>
            </a:r>
            <a:endParaRPr lang="en-GB" sz="1300" dirty="0">
              <a:latin typeface="+mn-lt"/>
              <a:cs typeface="Arial" panose="020B0604020202020204" pitchFamily="34" charset="0"/>
            </a:endParaRPr>
          </a:p>
        </p:txBody>
      </p:sp>
      <p:pic>
        <p:nvPicPr>
          <p:cNvPr id="3" name="Picture 2">
            <a:extLst>
              <a:ext uri="{FF2B5EF4-FFF2-40B4-BE49-F238E27FC236}">
                <a16:creationId xmlns:a16="http://schemas.microsoft.com/office/drawing/2014/main" id="{D32D2FAC-C9DD-4264-AF86-DDD9D131FD5E}"/>
              </a:ext>
            </a:extLst>
          </p:cNvPr>
          <p:cNvPicPr>
            <a:picLocks noChangeAspect="1"/>
          </p:cNvPicPr>
          <p:nvPr/>
        </p:nvPicPr>
        <p:blipFill>
          <a:blip r:embed="rId2"/>
          <a:stretch>
            <a:fillRect/>
          </a:stretch>
        </p:blipFill>
        <p:spPr>
          <a:xfrm>
            <a:off x="6080125" y="1270915"/>
            <a:ext cx="5749754" cy="4309594"/>
          </a:xfrm>
          <a:prstGeom prst="rect">
            <a:avLst/>
          </a:prstGeom>
        </p:spPr>
      </p:pic>
      <p:sp>
        <p:nvSpPr>
          <p:cNvPr id="16" name="Rectangle 15">
            <a:extLst>
              <a:ext uri="{FF2B5EF4-FFF2-40B4-BE49-F238E27FC236}">
                <a16:creationId xmlns:a16="http://schemas.microsoft.com/office/drawing/2014/main" id="{9A279095-BBAF-4524-BAAB-F7C34CE00E92}"/>
              </a:ext>
            </a:extLst>
          </p:cNvPr>
          <p:cNvSpPr/>
          <p:nvPr/>
        </p:nvSpPr>
        <p:spPr>
          <a:xfrm>
            <a:off x="6955107" y="4739325"/>
            <a:ext cx="720080" cy="458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916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12</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3: Select the Order Type</a:t>
            </a:r>
          </a:p>
          <a:p>
            <a:pPr marL="0" indent="0">
              <a:buFont typeface="Arial"/>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‘SIM Provide (ADSL/ADSL2+/FTTC/FTTP)’</a:t>
            </a: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810692" cy="936104"/>
          </a:xfrm>
        </p:spPr>
        <p:txBody>
          <a:bodyPr/>
          <a:lstStyle/>
          <a:p>
            <a:r>
              <a:rPr lang="en-US"/>
              <a:t>How To Place a SIM Provide Order </a:t>
            </a:r>
            <a:endParaRPr lang="en-GB" dirty="0"/>
          </a:p>
        </p:txBody>
      </p:sp>
      <p:pic>
        <p:nvPicPr>
          <p:cNvPr id="3" name="Picture 2">
            <a:extLst>
              <a:ext uri="{FF2B5EF4-FFF2-40B4-BE49-F238E27FC236}">
                <a16:creationId xmlns:a16="http://schemas.microsoft.com/office/drawing/2014/main" id="{79063A27-A9E5-4CFF-934B-D921DFC459FB}"/>
              </a:ext>
            </a:extLst>
          </p:cNvPr>
          <p:cNvPicPr>
            <a:picLocks noChangeAspect="1"/>
          </p:cNvPicPr>
          <p:nvPr/>
        </p:nvPicPr>
        <p:blipFill>
          <a:blip r:embed="rId2"/>
          <a:stretch>
            <a:fillRect/>
          </a:stretch>
        </p:blipFill>
        <p:spPr>
          <a:xfrm>
            <a:off x="6091011" y="1270915"/>
            <a:ext cx="5749754" cy="4309594"/>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8888437" y="2916213"/>
            <a:ext cx="2016224" cy="284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1071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13</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4: Enter the Directory Number</a:t>
            </a:r>
          </a:p>
          <a:p>
            <a:pPr marL="0" indent="0">
              <a:buFont typeface="Arial"/>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Enter the SIM Combined Order Reference (also called the LORN matching reference). This will be the same as the reference used on the associated PSTN order</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Enter the Postcode</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Press the magnifying glass to look up the Post Code.</a:t>
            </a: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936104"/>
          </a:xfrm>
        </p:spPr>
        <p:txBody>
          <a:bodyPr/>
          <a:lstStyle/>
          <a:p>
            <a:r>
              <a:rPr lang="en-US" dirty="0"/>
              <a:t>How To Place a SIM Provide Order </a:t>
            </a:r>
            <a:endParaRPr lang="en-GB" dirty="0"/>
          </a:p>
        </p:txBody>
      </p:sp>
      <p:pic>
        <p:nvPicPr>
          <p:cNvPr id="4" name="Picture 3">
            <a:extLst>
              <a:ext uri="{FF2B5EF4-FFF2-40B4-BE49-F238E27FC236}">
                <a16:creationId xmlns:a16="http://schemas.microsoft.com/office/drawing/2014/main" id="{E660F2CE-8C66-4AC3-968C-8473A9488803}"/>
              </a:ext>
            </a:extLst>
          </p:cNvPr>
          <p:cNvPicPr>
            <a:picLocks noChangeAspect="1"/>
          </p:cNvPicPr>
          <p:nvPr/>
        </p:nvPicPr>
        <p:blipFill>
          <a:blip r:embed="rId2"/>
          <a:stretch>
            <a:fillRect/>
          </a:stretch>
        </p:blipFill>
        <p:spPr>
          <a:xfrm>
            <a:off x="6091011" y="1270915"/>
            <a:ext cx="5749754" cy="4309594"/>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8960445" y="3200644"/>
            <a:ext cx="1512168" cy="241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5E86E47-1F60-4F52-BF1E-27D75E48D6D1}"/>
              </a:ext>
            </a:extLst>
          </p:cNvPr>
          <p:cNvSpPr/>
          <p:nvPr/>
        </p:nvSpPr>
        <p:spPr>
          <a:xfrm>
            <a:off x="8915189" y="3608692"/>
            <a:ext cx="1666301" cy="3549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CC00A96-847E-4AB8-9851-C4AD0D903B5E}"/>
              </a:ext>
            </a:extLst>
          </p:cNvPr>
          <p:cNvSpPr/>
          <p:nvPr/>
        </p:nvSpPr>
        <p:spPr>
          <a:xfrm>
            <a:off x="10245703" y="3769340"/>
            <a:ext cx="335783" cy="1943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858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14</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6: Select the Address</a:t>
            </a:r>
          </a:p>
          <a:p>
            <a:endParaRPr lang="en-GB" sz="1300" dirty="0">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the address from the list</a:t>
            </a:r>
            <a:br>
              <a:rPr lang="en-GB" sz="1300" dirty="0">
                <a:solidFill>
                  <a:srgbClr val="666666"/>
                </a:solidFill>
                <a:latin typeface="+mn-lt"/>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‘Confirm’ at the bottom of the page</a:t>
            </a:r>
          </a:p>
          <a:p>
            <a:endParaRPr lang="en-GB" sz="1300" dirty="0">
              <a:solidFill>
                <a:srgbClr val="666666"/>
              </a:solidFill>
              <a:latin typeface="+mn-lt"/>
              <a:cs typeface="Arial" panose="020B0604020202020204" pitchFamily="34" charset="0"/>
            </a:endParaRPr>
          </a:p>
          <a:p>
            <a:r>
              <a:rPr lang="en-GB" sz="1300" dirty="0">
                <a:solidFill>
                  <a:srgbClr val="666666"/>
                </a:solidFill>
                <a:cs typeface="Arial" panose="020B0604020202020204" pitchFamily="34" charset="0"/>
              </a:rPr>
              <a:t>Note: If there are more than 50 addresses for the postcode, you may need to go to the next page using the &gt; at the bottom of the address list.</a:t>
            </a:r>
            <a:r>
              <a:rPr lang="en-GB" sz="1300" dirty="0">
                <a:solidFill>
                  <a:srgbClr val="666666"/>
                </a:solidFill>
                <a:latin typeface="+mn-lt"/>
                <a:cs typeface="Arial" panose="020B0604020202020204" pitchFamily="34" charset="0"/>
              </a:rPr>
              <a:t>.</a:t>
            </a:r>
          </a:p>
          <a:p>
            <a:pPr marL="342900" indent="-342900">
              <a:spcBef>
                <a:spcPts val="600"/>
              </a:spcBef>
              <a:buFont typeface="+mj-lt"/>
              <a:buAutoNum type="arabicPeriod"/>
            </a:pPr>
            <a:endParaRPr lang="en-GB" sz="1300" dirty="0">
              <a:latin typeface="+mn-lt"/>
              <a:cs typeface="Arial" panose="020B0604020202020204" pitchFamily="34" charset="0"/>
            </a:endParaRPr>
          </a:p>
          <a:p>
            <a:pPr>
              <a:spcBef>
                <a:spcPts val="600"/>
              </a:spcBef>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936104"/>
          </a:xfrm>
        </p:spPr>
        <p:txBody>
          <a:bodyPr/>
          <a:lstStyle/>
          <a:p>
            <a:r>
              <a:rPr lang="en-US" dirty="0"/>
              <a:t>How To Place a SIM Provide Order </a:t>
            </a:r>
            <a:endParaRPr lang="en-GB" dirty="0"/>
          </a:p>
        </p:txBody>
      </p:sp>
      <p:pic>
        <p:nvPicPr>
          <p:cNvPr id="4" name="Picture 3">
            <a:extLst>
              <a:ext uri="{FF2B5EF4-FFF2-40B4-BE49-F238E27FC236}">
                <a16:creationId xmlns:a16="http://schemas.microsoft.com/office/drawing/2014/main" id="{A0293AA1-A25D-4CC5-987D-65DF2F19A267}"/>
              </a:ext>
            </a:extLst>
          </p:cNvPr>
          <p:cNvPicPr>
            <a:picLocks noChangeAspect="1"/>
          </p:cNvPicPr>
          <p:nvPr/>
        </p:nvPicPr>
        <p:blipFill>
          <a:blip r:embed="rId2"/>
          <a:stretch>
            <a:fillRect/>
          </a:stretch>
        </p:blipFill>
        <p:spPr>
          <a:xfrm>
            <a:off x="6091011" y="1280507"/>
            <a:ext cx="5749754" cy="4300002"/>
          </a:xfrm>
          <a:prstGeom prst="rect">
            <a:avLst/>
          </a:prstGeom>
        </p:spPr>
      </p:pic>
      <p:sp>
        <p:nvSpPr>
          <p:cNvPr id="11" name="Rectangle 10">
            <a:extLst>
              <a:ext uri="{FF2B5EF4-FFF2-40B4-BE49-F238E27FC236}">
                <a16:creationId xmlns:a16="http://schemas.microsoft.com/office/drawing/2014/main" id="{51A70EF4-2CD6-428D-A884-ED9AAF2081D0}"/>
              </a:ext>
            </a:extLst>
          </p:cNvPr>
          <p:cNvSpPr/>
          <p:nvPr/>
        </p:nvSpPr>
        <p:spPr>
          <a:xfrm>
            <a:off x="6430975" y="2606340"/>
            <a:ext cx="5328592" cy="349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D17F06-C802-44CD-96C6-B65C284DDE8B}"/>
              </a:ext>
            </a:extLst>
          </p:cNvPr>
          <p:cNvSpPr/>
          <p:nvPr/>
        </p:nvSpPr>
        <p:spPr>
          <a:xfrm>
            <a:off x="11090930" y="5137776"/>
            <a:ext cx="714129" cy="370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217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15</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on ‘Check Availability’</a:t>
            </a:r>
          </a:p>
          <a:p>
            <a:pPr>
              <a:spcBef>
                <a:spcPts val="600"/>
              </a:spcBef>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864096"/>
          </a:xfrm>
        </p:spPr>
        <p:txBody>
          <a:bodyPr/>
          <a:lstStyle/>
          <a:p>
            <a:r>
              <a:rPr lang="en-US" dirty="0"/>
              <a:t>How To Place a SIM Provide Order </a:t>
            </a:r>
            <a:endParaRPr lang="en-GB" dirty="0"/>
          </a:p>
        </p:txBody>
      </p:sp>
      <p:pic>
        <p:nvPicPr>
          <p:cNvPr id="3" name="Picture 2">
            <a:extLst>
              <a:ext uri="{FF2B5EF4-FFF2-40B4-BE49-F238E27FC236}">
                <a16:creationId xmlns:a16="http://schemas.microsoft.com/office/drawing/2014/main" id="{792C2DB9-22B7-4C5F-8A6B-6AA3ABF90293}"/>
              </a:ext>
            </a:extLst>
          </p:cNvPr>
          <p:cNvPicPr>
            <a:picLocks noChangeAspect="1"/>
          </p:cNvPicPr>
          <p:nvPr/>
        </p:nvPicPr>
        <p:blipFill>
          <a:blip r:embed="rId2"/>
          <a:stretch>
            <a:fillRect/>
          </a:stretch>
        </p:blipFill>
        <p:spPr>
          <a:xfrm>
            <a:off x="6091011" y="1270915"/>
            <a:ext cx="5749754" cy="4324342"/>
          </a:xfrm>
          <a:prstGeom prst="rect">
            <a:avLst/>
          </a:prstGeom>
        </p:spPr>
      </p:pic>
      <p:sp>
        <p:nvSpPr>
          <p:cNvPr id="9" name="Rectangle 8">
            <a:extLst>
              <a:ext uri="{FF2B5EF4-FFF2-40B4-BE49-F238E27FC236}">
                <a16:creationId xmlns:a16="http://schemas.microsoft.com/office/drawing/2014/main" id="{5ED17F06-C802-44CD-96C6-B65C284DDE8B}"/>
              </a:ext>
            </a:extLst>
          </p:cNvPr>
          <p:cNvSpPr/>
          <p:nvPr/>
        </p:nvSpPr>
        <p:spPr>
          <a:xfrm>
            <a:off x="8921095" y="4899779"/>
            <a:ext cx="1008112" cy="360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179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16</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The available products will be shown in the Results table.</a:t>
            </a:r>
          </a:p>
          <a:p>
            <a:pPr marL="285750" indent="-285750">
              <a:spcBef>
                <a:spcPts val="1200"/>
              </a:spcBef>
              <a:buFont typeface="Arial" panose="020B0604020202020204" pitchFamily="34" charset="0"/>
              <a:buChar char="•"/>
            </a:pPr>
            <a:r>
              <a:rPr lang="en-GB" sz="1300" dirty="0">
                <a:solidFill>
                  <a:srgbClr val="666666"/>
                </a:solidFill>
                <a:latin typeface="+mn-lt"/>
                <a:cs typeface="Arial" panose="020B0604020202020204" pitchFamily="34" charset="0"/>
              </a:rPr>
              <a:t>On the Product drop down select either ‘ADSL’ or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‘ADSL2+’</a:t>
            </a:r>
          </a:p>
          <a:p>
            <a:pPr marL="285750" indent="-285750">
              <a:spcBef>
                <a:spcPts val="1200"/>
              </a:spcBef>
              <a:buFont typeface="Arial" panose="020B0604020202020204" pitchFamily="34" charset="0"/>
              <a:buChar char="•"/>
            </a:pPr>
            <a:r>
              <a:rPr lang="en-GB" sz="1300" dirty="0">
                <a:solidFill>
                  <a:srgbClr val="666666"/>
                </a:solidFill>
                <a:cs typeface="Arial" panose="020B0604020202020204" pitchFamily="34" charset="0"/>
              </a:rPr>
              <a:t>If ADSL is chosen you can click on ‘Next’</a:t>
            </a: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793230"/>
          </a:xfrm>
        </p:spPr>
        <p:txBody>
          <a:bodyPr/>
          <a:lstStyle/>
          <a:p>
            <a:r>
              <a:rPr lang="en-US" dirty="0"/>
              <a:t>How To Place a SIM Provide Order </a:t>
            </a:r>
            <a:endParaRPr lang="en-GB" dirty="0"/>
          </a:p>
        </p:txBody>
      </p:sp>
      <p:pic>
        <p:nvPicPr>
          <p:cNvPr id="6" name="Picture 5">
            <a:extLst>
              <a:ext uri="{FF2B5EF4-FFF2-40B4-BE49-F238E27FC236}">
                <a16:creationId xmlns:a16="http://schemas.microsoft.com/office/drawing/2014/main" id="{CA243EEA-75B2-47CA-A682-9F5C2B2860AD}"/>
              </a:ext>
            </a:extLst>
          </p:cNvPr>
          <p:cNvPicPr>
            <a:picLocks noChangeAspect="1"/>
          </p:cNvPicPr>
          <p:nvPr/>
        </p:nvPicPr>
        <p:blipFill>
          <a:blip r:embed="rId2"/>
          <a:stretch>
            <a:fillRect/>
          </a:stretch>
        </p:blipFill>
        <p:spPr>
          <a:xfrm>
            <a:off x="6091011" y="1270916"/>
            <a:ext cx="5749754" cy="4309593"/>
          </a:xfrm>
          <a:prstGeom prst="rect">
            <a:avLst/>
          </a:prstGeom>
        </p:spPr>
      </p:pic>
      <p:sp>
        <p:nvSpPr>
          <p:cNvPr id="11" name="Rectangle 10">
            <a:extLst>
              <a:ext uri="{FF2B5EF4-FFF2-40B4-BE49-F238E27FC236}">
                <a16:creationId xmlns:a16="http://schemas.microsoft.com/office/drawing/2014/main" id="{67B97A14-3755-4FC1-ACCC-5D5A40F09BA7}"/>
              </a:ext>
            </a:extLst>
          </p:cNvPr>
          <p:cNvSpPr/>
          <p:nvPr/>
        </p:nvSpPr>
        <p:spPr>
          <a:xfrm>
            <a:off x="6125982" y="3752523"/>
            <a:ext cx="3949554"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4F4C624-750D-4B3F-8292-47A966DD7C00}"/>
              </a:ext>
            </a:extLst>
          </p:cNvPr>
          <p:cNvSpPr/>
          <p:nvPr/>
        </p:nvSpPr>
        <p:spPr>
          <a:xfrm>
            <a:off x="6102385" y="2074572"/>
            <a:ext cx="5706808" cy="76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4D8774-957B-464E-90BF-EC5A17FB30B4}"/>
              </a:ext>
            </a:extLst>
          </p:cNvPr>
          <p:cNvSpPr/>
          <p:nvPr/>
        </p:nvSpPr>
        <p:spPr>
          <a:xfrm>
            <a:off x="10899381" y="5093533"/>
            <a:ext cx="930498" cy="384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D17F06-C802-44CD-96C6-B65C284DDE8B}"/>
              </a:ext>
            </a:extLst>
          </p:cNvPr>
          <p:cNvSpPr/>
          <p:nvPr/>
        </p:nvSpPr>
        <p:spPr>
          <a:xfrm>
            <a:off x="6101896" y="1526303"/>
            <a:ext cx="5707297" cy="553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347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17</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Font typeface="Arial"/>
              <a:buNone/>
            </a:pPr>
            <a:r>
              <a:rPr lang="en-GB" sz="1300" b="1" dirty="0">
                <a:solidFill>
                  <a:srgbClr val="E60050"/>
                </a:solidFill>
                <a:latin typeface="+mn-lt"/>
                <a:cs typeface="Arial" panose="020B0604020202020204" pitchFamily="34" charset="0"/>
              </a:rPr>
              <a:t>Step 7: Check Availability</a:t>
            </a:r>
          </a:p>
          <a:p>
            <a:pPr marL="0" indent="0">
              <a:buFont typeface="Arial"/>
              <a:buNone/>
            </a:pPr>
            <a:endParaRPr lang="en-GB" sz="1300" dirty="0">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If ADSL2+ is chosen you may be given another option.</a:t>
            </a:r>
          </a:p>
          <a:p>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Select either ‘Yes’ or ‘No’</a:t>
            </a:r>
            <a:br>
              <a:rPr lang="en-GB" sz="1300" dirty="0">
                <a:solidFill>
                  <a:srgbClr val="666666"/>
                </a:solidFill>
                <a:latin typeface="+mn-lt"/>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cs typeface="Arial" panose="020B0604020202020204" pitchFamily="34" charset="0"/>
              </a:rPr>
              <a:t>Click on ‘Next’</a:t>
            </a:r>
          </a:p>
          <a:p>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For more information about the Fixed Rate option, please refer to the </a:t>
            </a:r>
            <a:r>
              <a:rPr lang="en-GB" sz="1300" dirty="0">
                <a:solidFill>
                  <a:srgbClr val="666666"/>
                </a:solidFill>
                <a:latin typeface="+mn-lt"/>
                <a:cs typeface="Arial" panose="020B0604020202020204" pitchFamily="34" charset="0"/>
                <a:hlinkClick r:id="rId2"/>
              </a:rPr>
              <a:t>Guide to Broadband Ordering </a:t>
            </a:r>
            <a:r>
              <a:rPr lang="en-GB" sz="1300" dirty="0">
                <a:solidFill>
                  <a:srgbClr val="666666"/>
                </a:solidFill>
                <a:latin typeface="+mn-lt"/>
                <a:cs typeface="Arial" panose="020B0604020202020204" pitchFamily="34" charset="0"/>
              </a:rPr>
              <a:t>Options</a:t>
            </a:r>
          </a:p>
          <a:p>
            <a:pPr marL="285750" indent="-285750">
              <a:buFont typeface="Arial" panose="020B0604020202020204" pitchFamily="34" charset="0"/>
              <a:buChar char="•"/>
            </a:pPr>
            <a:endParaRPr lang="en-GB" sz="1300" dirty="0">
              <a:solidFill>
                <a:srgbClr val="666666"/>
              </a:solidFill>
              <a:latin typeface="+mn-lt"/>
              <a:cs typeface="Arial" panose="020B0604020202020204" pitchFamily="34" charset="0"/>
            </a:endParaRPr>
          </a:p>
          <a:p>
            <a:pPr marL="0" indent="0">
              <a:buNone/>
            </a:pPr>
            <a:endParaRPr lang="en-GB" sz="1300" dirty="0">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709194"/>
          </a:xfrm>
        </p:spPr>
        <p:txBody>
          <a:bodyPr/>
          <a:lstStyle/>
          <a:p>
            <a:r>
              <a:rPr lang="en-US" dirty="0"/>
              <a:t>How To Place a SIM Provide Order </a:t>
            </a:r>
            <a:endParaRPr lang="en-GB" dirty="0"/>
          </a:p>
        </p:txBody>
      </p:sp>
      <p:pic>
        <p:nvPicPr>
          <p:cNvPr id="4" name="Picture 3">
            <a:extLst>
              <a:ext uri="{FF2B5EF4-FFF2-40B4-BE49-F238E27FC236}">
                <a16:creationId xmlns:a16="http://schemas.microsoft.com/office/drawing/2014/main" id="{B44953BC-9DA1-41B8-A8A8-76BF558F9A4B}"/>
              </a:ext>
            </a:extLst>
          </p:cNvPr>
          <p:cNvPicPr>
            <a:picLocks noChangeAspect="1"/>
          </p:cNvPicPr>
          <p:nvPr/>
        </p:nvPicPr>
        <p:blipFill>
          <a:blip r:embed="rId3"/>
          <a:stretch>
            <a:fillRect/>
          </a:stretch>
        </p:blipFill>
        <p:spPr>
          <a:xfrm>
            <a:off x="6080125" y="1270916"/>
            <a:ext cx="5760640" cy="4309593"/>
          </a:xfrm>
          <a:prstGeom prst="rect">
            <a:avLst/>
          </a:prstGeom>
        </p:spPr>
      </p:pic>
      <p:sp>
        <p:nvSpPr>
          <p:cNvPr id="11" name="Rectangle 10">
            <a:extLst>
              <a:ext uri="{FF2B5EF4-FFF2-40B4-BE49-F238E27FC236}">
                <a16:creationId xmlns:a16="http://schemas.microsoft.com/office/drawing/2014/main" id="{67B97A14-3755-4FC1-ACCC-5D5A40F09BA7}"/>
              </a:ext>
            </a:extLst>
          </p:cNvPr>
          <p:cNvSpPr/>
          <p:nvPr/>
        </p:nvSpPr>
        <p:spPr>
          <a:xfrm>
            <a:off x="6091011" y="3913018"/>
            <a:ext cx="4021562" cy="2557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0B885F2-F382-4133-9591-F7576EEE227E}"/>
              </a:ext>
            </a:extLst>
          </p:cNvPr>
          <p:cNvSpPr/>
          <p:nvPr/>
        </p:nvSpPr>
        <p:spPr>
          <a:xfrm>
            <a:off x="10869505" y="5151512"/>
            <a:ext cx="1008112" cy="4223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63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18</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982990"/>
          </a:xfrm>
          <a:prstGeom prst="rect">
            <a:avLst/>
          </a:prstGeom>
        </p:spPr>
        <p:txBody>
          <a:bodyPr vert="horz" lIns="0" tIns="0" rIns="0" bIns="0" rtlCol="0" anchor="t" anchorCtr="0">
            <a:normAutofit fontScale="92500" lnSpcReduction="10000"/>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400" b="1" dirty="0">
                <a:solidFill>
                  <a:srgbClr val="E60050"/>
                </a:solidFill>
                <a:latin typeface="+mn-lt"/>
                <a:cs typeface="Arial" panose="020B0604020202020204" pitchFamily="34" charset="0"/>
              </a:rPr>
              <a:t>Step 8: Order Details</a:t>
            </a:r>
          </a:p>
          <a:p>
            <a:pPr marL="0" indent="0">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400" b="1" dirty="0">
                <a:latin typeface="+mn-lt"/>
                <a:cs typeface="Arial" panose="020B0604020202020204" pitchFamily="34" charset="0"/>
              </a:rPr>
              <a:t>Customer Required by Date </a:t>
            </a:r>
            <a:r>
              <a:rPr lang="en-GB" sz="1400" dirty="0">
                <a:latin typeface="+mn-lt"/>
                <a:cs typeface="Arial" panose="020B0604020202020204" pitchFamily="34" charset="0"/>
              </a:rPr>
              <a:t>- </a:t>
            </a:r>
            <a:r>
              <a:rPr lang="en-GB" sz="1400" dirty="0">
                <a:solidFill>
                  <a:srgbClr val="666666"/>
                </a:solidFill>
                <a:latin typeface="+mn-lt"/>
                <a:cs typeface="Arial" panose="020B0604020202020204" pitchFamily="34" charset="0"/>
              </a:rPr>
              <a:t>will default to the standard lead time for the product and order type. If you want a date in the future, use the calendar icon to select the date you want. </a:t>
            </a:r>
          </a:p>
          <a:p>
            <a:pPr marL="342900" indent="-342900">
              <a:spcBef>
                <a:spcPts val="1200"/>
              </a:spcBef>
              <a:buFont typeface="Arial" panose="020B0604020202020204" pitchFamily="34" charset="0"/>
              <a:buChar char="•"/>
            </a:pPr>
            <a:r>
              <a:rPr lang="en-GB" sz="1400" b="1" dirty="0">
                <a:latin typeface="+mn-lt"/>
                <a:cs typeface="Arial" panose="020B0604020202020204" pitchFamily="34" charset="0"/>
              </a:rPr>
              <a:t>Retailer ID </a:t>
            </a:r>
            <a:r>
              <a:rPr lang="en-GB" sz="1400" dirty="0">
                <a:latin typeface="+mn-lt"/>
                <a:cs typeface="Arial" panose="020B0604020202020204" pitchFamily="34" charset="0"/>
              </a:rPr>
              <a:t>– </a:t>
            </a:r>
            <a:r>
              <a:rPr lang="en-GB" sz="1400" dirty="0">
                <a:solidFill>
                  <a:srgbClr val="666666"/>
                </a:solidFill>
                <a:latin typeface="+mn-lt"/>
                <a:cs typeface="Arial" panose="020B0604020202020204" pitchFamily="34" charset="0"/>
              </a:rPr>
              <a:t>this is you RID ID supplied by Ofcom</a:t>
            </a:r>
          </a:p>
          <a:p>
            <a:pPr marL="342900" indent="-342900">
              <a:spcBef>
                <a:spcPts val="1200"/>
              </a:spcBef>
              <a:buFont typeface="Arial" panose="020B0604020202020204" pitchFamily="34" charset="0"/>
              <a:buChar char="•"/>
            </a:pPr>
            <a:r>
              <a:rPr lang="en-GB" sz="1400" b="1" dirty="0">
                <a:latin typeface="+mn-lt"/>
                <a:cs typeface="Arial" panose="020B0604020202020204" pitchFamily="34" charset="0"/>
              </a:rPr>
              <a:t>Billing Account </a:t>
            </a:r>
            <a:r>
              <a:rPr lang="en-GB" sz="1400" dirty="0">
                <a:latin typeface="+mn-lt"/>
                <a:cs typeface="Arial" panose="020B0604020202020204" pitchFamily="34" charset="0"/>
              </a:rPr>
              <a:t>- </a:t>
            </a:r>
            <a:r>
              <a:rPr lang="en-GB" sz="1400" dirty="0">
                <a:solidFill>
                  <a:srgbClr val="666666"/>
                </a:solidFill>
                <a:latin typeface="+mn-lt"/>
                <a:cs typeface="Arial" panose="020B0604020202020204" pitchFamily="34" charset="0"/>
              </a:rPr>
              <a:t>use the click here link to select your billing account number</a:t>
            </a:r>
          </a:p>
          <a:p>
            <a:pPr marL="342900" indent="-342900">
              <a:spcBef>
                <a:spcPts val="1200"/>
              </a:spcBef>
              <a:buFont typeface="Arial" panose="020B0604020202020204" pitchFamily="34" charset="0"/>
              <a:buChar char="•"/>
            </a:pPr>
            <a:r>
              <a:rPr lang="en-GB" sz="1400" b="1" dirty="0">
                <a:latin typeface="+mn-lt"/>
                <a:cs typeface="Arial" panose="020B0604020202020204" pitchFamily="34" charset="0"/>
              </a:rPr>
              <a:t>Appointment type </a:t>
            </a:r>
            <a:r>
              <a:rPr lang="en-GB" sz="1400" dirty="0">
                <a:latin typeface="+mn-lt"/>
                <a:cs typeface="Arial" panose="020B0604020202020204" pitchFamily="34" charset="0"/>
              </a:rPr>
              <a:t>– </a:t>
            </a:r>
            <a:r>
              <a:rPr lang="en-GB" sz="1400" b="1" dirty="0">
                <a:latin typeface="+mn-lt"/>
                <a:cs typeface="Arial" panose="020B0604020202020204" pitchFamily="34" charset="0"/>
              </a:rPr>
              <a:t>IMPORTANT</a:t>
            </a:r>
            <a:r>
              <a:rPr lang="en-GB" sz="1400" dirty="0">
                <a:latin typeface="+mn-lt"/>
                <a:cs typeface="Arial" panose="020B0604020202020204" pitchFamily="34" charset="0"/>
              </a:rPr>
              <a:t> </a:t>
            </a:r>
            <a:r>
              <a:rPr lang="en-GB" sz="1400" dirty="0">
                <a:solidFill>
                  <a:srgbClr val="666666"/>
                </a:solidFill>
                <a:latin typeface="+mn-lt"/>
                <a:cs typeface="Arial" panose="020B0604020202020204" pitchFamily="34" charset="0"/>
              </a:rPr>
              <a:t>leave blank if you require a standard All Day (non-chargeable) appointment.</a:t>
            </a:r>
            <a:br>
              <a:rPr lang="en-GB" sz="1400" dirty="0">
                <a:solidFill>
                  <a:srgbClr val="666666"/>
                </a:solidFill>
                <a:latin typeface="+mn-lt"/>
                <a:cs typeface="Arial" panose="020B0604020202020204" pitchFamily="34" charset="0"/>
              </a:rPr>
            </a:br>
            <a:br>
              <a:rPr lang="en-GB" sz="1400" dirty="0">
                <a:solidFill>
                  <a:srgbClr val="666666"/>
                </a:solidFill>
                <a:latin typeface="+mn-lt"/>
                <a:cs typeface="Arial" panose="020B0604020202020204" pitchFamily="34" charset="0"/>
              </a:rPr>
            </a:br>
            <a:r>
              <a:rPr lang="en-GB" sz="1400" dirty="0">
                <a:solidFill>
                  <a:srgbClr val="666666"/>
                </a:solidFill>
                <a:latin typeface="+mn-lt"/>
                <a:cs typeface="Arial" panose="020B0604020202020204" pitchFamily="34" charset="0"/>
              </a:rPr>
              <a:t>If you want a chargeable AM/PM or More Focused Appointment slot pick the option from the list</a:t>
            </a:r>
          </a:p>
          <a:p>
            <a:pPr marL="342900" indent="-342900">
              <a:spcBef>
                <a:spcPts val="1200"/>
              </a:spcBef>
              <a:buFont typeface="Arial" panose="020B0604020202020204" pitchFamily="34" charset="0"/>
              <a:buChar char="•"/>
            </a:pPr>
            <a:r>
              <a:rPr lang="en-GB" sz="1400" b="1" dirty="0" err="1">
                <a:latin typeface="+mn-lt"/>
                <a:cs typeface="Arial" panose="020B0604020202020204" pitchFamily="34" charset="0"/>
              </a:rPr>
              <a:t>Winback</a:t>
            </a:r>
            <a:r>
              <a:rPr lang="en-GB" sz="1400" b="1" dirty="0">
                <a:latin typeface="+mn-lt"/>
                <a:cs typeface="Arial" panose="020B0604020202020204" pitchFamily="34" charset="0"/>
              </a:rPr>
              <a:t> order type </a:t>
            </a:r>
            <a:r>
              <a:rPr lang="en-GB" sz="1400" dirty="0">
                <a:solidFill>
                  <a:srgbClr val="666666"/>
                </a:solidFill>
                <a:latin typeface="+mn-lt"/>
                <a:cs typeface="Arial" panose="020B0604020202020204" pitchFamily="34" charset="0"/>
              </a:rPr>
              <a:t>– select either;</a:t>
            </a:r>
          </a:p>
          <a:p>
            <a:pPr>
              <a:spcBef>
                <a:spcPts val="1200"/>
              </a:spcBef>
            </a:pPr>
            <a:r>
              <a:rPr lang="en-GB" sz="1400" dirty="0">
                <a:solidFill>
                  <a:srgbClr val="666666"/>
                </a:solidFill>
                <a:latin typeface="+mn-lt"/>
                <a:cs typeface="Arial" panose="020B0604020202020204" pitchFamily="34" charset="0"/>
              </a:rPr>
              <a:t>	- SIM Provide from MFP</a:t>
            </a:r>
            <a:br>
              <a:rPr lang="en-GB" sz="1400" dirty="0">
                <a:solidFill>
                  <a:srgbClr val="666666"/>
                </a:solidFill>
                <a:latin typeface="+mn-lt"/>
                <a:cs typeface="Arial" panose="020B0604020202020204" pitchFamily="34" charset="0"/>
              </a:rPr>
            </a:br>
            <a:r>
              <a:rPr lang="en-GB" sz="1400" dirty="0">
                <a:solidFill>
                  <a:srgbClr val="666666"/>
                </a:solidFill>
                <a:latin typeface="+mn-lt"/>
                <a:cs typeface="Arial" panose="020B0604020202020204" pitchFamily="34" charset="0"/>
              </a:rPr>
              <a:t>	- SIM Provide from Cable</a:t>
            </a:r>
            <a:br>
              <a:rPr lang="en-GB" sz="1400" dirty="0">
                <a:solidFill>
                  <a:srgbClr val="666666"/>
                </a:solidFill>
                <a:latin typeface="+mn-lt"/>
                <a:cs typeface="Arial" panose="020B0604020202020204" pitchFamily="34" charset="0"/>
              </a:rPr>
            </a:br>
            <a:r>
              <a:rPr lang="en-GB" sz="1400" dirty="0">
                <a:solidFill>
                  <a:srgbClr val="666666"/>
                </a:solidFill>
                <a:latin typeface="+mn-lt"/>
                <a:cs typeface="Arial" panose="020B0604020202020204" pitchFamily="34" charset="0"/>
              </a:rPr>
              <a:t>	- SIM Provide New Connection</a:t>
            </a:r>
            <a:br>
              <a:rPr lang="en-GB" sz="1400" dirty="0">
                <a:solidFill>
                  <a:srgbClr val="666666"/>
                </a:solidFill>
                <a:latin typeface="+mn-lt"/>
                <a:cs typeface="Arial" panose="020B0604020202020204" pitchFamily="34" charset="0"/>
              </a:rPr>
            </a:br>
            <a:r>
              <a:rPr lang="en-GB" sz="1400" dirty="0">
                <a:solidFill>
                  <a:srgbClr val="666666"/>
                </a:solidFill>
                <a:latin typeface="+mn-lt"/>
                <a:cs typeface="Arial" panose="020B0604020202020204" pitchFamily="34" charset="0"/>
              </a:rPr>
              <a:t>	- Other</a:t>
            </a:r>
          </a:p>
          <a:p>
            <a:pPr marL="285750" indent="-285750">
              <a:spcBef>
                <a:spcPts val="1200"/>
              </a:spcBef>
              <a:buFont typeface="Arial" panose="020B0604020202020204" pitchFamily="34" charset="0"/>
              <a:buChar char="•"/>
            </a:pPr>
            <a:r>
              <a:rPr lang="en-GB" sz="1400" dirty="0">
                <a:solidFill>
                  <a:srgbClr val="666666"/>
                </a:solidFill>
                <a:latin typeface="+mn-lt"/>
                <a:cs typeface="Arial" panose="020B0604020202020204" pitchFamily="34" charset="0"/>
              </a:rPr>
              <a:t>Click on ‘Next’</a:t>
            </a: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644520"/>
          </a:xfrm>
        </p:spPr>
        <p:txBody>
          <a:bodyPr/>
          <a:lstStyle/>
          <a:p>
            <a:r>
              <a:rPr lang="en-US" dirty="0"/>
              <a:t>How To Place a SIM Provide Order </a:t>
            </a:r>
            <a:endParaRPr lang="en-GB" dirty="0"/>
          </a:p>
        </p:txBody>
      </p:sp>
      <p:pic>
        <p:nvPicPr>
          <p:cNvPr id="6" name="Picture 5">
            <a:extLst>
              <a:ext uri="{FF2B5EF4-FFF2-40B4-BE49-F238E27FC236}">
                <a16:creationId xmlns:a16="http://schemas.microsoft.com/office/drawing/2014/main" id="{EC9AD1C4-C60B-45FF-AC7D-26EC6370DF87}"/>
              </a:ext>
            </a:extLst>
          </p:cNvPr>
          <p:cNvPicPr>
            <a:picLocks noChangeAspect="1"/>
          </p:cNvPicPr>
          <p:nvPr/>
        </p:nvPicPr>
        <p:blipFill>
          <a:blip r:embed="rId2"/>
          <a:stretch>
            <a:fillRect/>
          </a:stretch>
        </p:blipFill>
        <p:spPr>
          <a:xfrm>
            <a:off x="6080125" y="1270915"/>
            <a:ext cx="5763764" cy="4309594"/>
          </a:xfrm>
          <a:prstGeom prst="rect">
            <a:avLst/>
          </a:prstGeom>
        </p:spPr>
      </p:pic>
      <p:sp>
        <p:nvSpPr>
          <p:cNvPr id="16" name="Rectangle 15">
            <a:extLst>
              <a:ext uri="{FF2B5EF4-FFF2-40B4-BE49-F238E27FC236}">
                <a16:creationId xmlns:a16="http://schemas.microsoft.com/office/drawing/2014/main" id="{6F5E086B-4DD1-4328-9C49-656DE39A2DF8}"/>
              </a:ext>
            </a:extLst>
          </p:cNvPr>
          <p:cNvSpPr/>
          <p:nvPr/>
        </p:nvSpPr>
        <p:spPr>
          <a:xfrm>
            <a:off x="11062555" y="5098966"/>
            <a:ext cx="713025" cy="365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E8B7C23-C85E-4E70-897A-4F987E38FB4E}"/>
              </a:ext>
            </a:extLst>
          </p:cNvPr>
          <p:cNvSpPr/>
          <p:nvPr/>
        </p:nvSpPr>
        <p:spPr>
          <a:xfrm>
            <a:off x="7808317" y="3060229"/>
            <a:ext cx="2686068" cy="1584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9170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19</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9: Product Details</a:t>
            </a:r>
          </a:p>
          <a:p>
            <a:pPr>
              <a:spcBef>
                <a:spcPts val="1200"/>
              </a:spcBef>
            </a:pPr>
            <a:r>
              <a:rPr lang="en-GB" sz="1300" dirty="0">
                <a:solidFill>
                  <a:srgbClr val="666666"/>
                </a:solidFill>
                <a:latin typeface="+mn-lt"/>
                <a:cs typeface="Arial" panose="020B0604020202020204" pitchFamily="34" charset="0"/>
              </a:rPr>
              <a:t>Use the tool tips at the side of each category if you need help to understand the option and what you need to select.</a:t>
            </a:r>
          </a:p>
          <a:p>
            <a:pPr marL="285750" indent="-285750">
              <a:spcBef>
                <a:spcPts val="1200"/>
              </a:spcBef>
              <a:buFont typeface="Arial" panose="020B0604020202020204" pitchFamily="34" charset="0"/>
              <a:buChar char="•"/>
            </a:pPr>
            <a:r>
              <a:rPr lang="en-GB" sz="1300" b="1" dirty="0">
                <a:cs typeface="Arial" panose="020B0604020202020204" pitchFamily="34" charset="0"/>
              </a:rPr>
              <a:t>Downstream Speed –</a:t>
            </a:r>
            <a:r>
              <a:rPr lang="en-GB" sz="1300" dirty="0">
                <a:solidFill>
                  <a:srgbClr val="666666"/>
                </a:solidFill>
                <a:cs typeface="Arial" panose="020B0604020202020204" pitchFamily="34" charset="0"/>
              </a:rPr>
              <a:t> Select the speed you require.</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Upstream Speed –</a:t>
            </a:r>
            <a:r>
              <a:rPr lang="en-GB" sz="1300" dirty="0">
                <a:solidFill>
                  <a:srgbClr val="666666"/>
                </a:solidFill>
                <a:latin typeface="+mn-lt"/>
                <a:cs typeface="Arial" panose="020B0604020202020204" pitchFamily="34" charset="0"/>
              </a:rPr>
              <a:t> Select the speed you require.</a:t>
            </a:r>
          </a:p>
          <a:p>
            <a:pPr marL="285750" indent="-285750">
              <a:spcBef>
                <a:spcPts val="1200"/>
              </a:spcBef>
              <a:buFont typeface="Arial" panose="020B0604020202020204" pitchFamily="34" charset="0"/>
              <a:buChar char="•"/>
            </a:pPr>
            <a:r>
              <a:rPr lang="en-GB" sz="1300" b="1" dirty="0">
                <a:cs typeface="Arial" panose="020B0604020202020204" pitchFamily="34" charset="0"/>
              </a:rPr>
              <a:t>Business Bundle –</a:t>
            </a:r>
            <a:r>
              <a:rPr lang="en-GB" sz="1300" dirty="0">
                <a:solidFill>
                  <a:srgbClr val="666666"/>
                </a:solidFill>
                <a:cs typeface="Arial" panose="020B0604020202020204" pitchFamily="34" charset="0"/>
              </a:rPr>
              <a:t> refer to the product handbook for further details. Combines traffic weighting and Maintenance Category combinations. </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Traffic Weighting –</a:t>
            </a:r>
            <a:r>
              <a:rPr lang="en-GB" sz="1300" dirty="0">
                <a:solidFill>
                  <a:srgbClr val="666666"/>
                </a:solidFill>
                <a:latin typeface="+mn-lt"/>
                <a:cs typeface="Arial" panose="020B0604020202020204" pitchFamily="34" charset="0"/>
              </a:rPr>
              <a:t> Options are Standard or Elevated.</a:t>
            </a:r>
          </a:p>
          <a:p>
            <a:pPr marL="285750" indent="-285750">
              <a:spcBef>
                <a:spcPts val="1200"/>
              </a:spcBef>
              <a:buFont typeface="Arial" panose="020B0604020202020204" pitchFamily="34" charset="0"/>
              <a:buChar char="•"/>
            </a:pPr>
            <a:r>
              <a:rPr lang="en-GB" sz="1300" b="1" dirty="0" err="1">
                <a:cs typeface="Arial" panose="020B0604020202020204" pitchFamily="34" charset="0"/>
              </a:rPr>
              <a:t>RealtTime</a:t>
            </a:r>
            <a:r>
              <a:rPr lang="en-GB" sz="1300" b="1" dirty="0">
                <a:cs typeface="Arial" panose="020B0604020202020204" pitchFamily="34" charset="0"/>
              </a:rPr>
              <a:t> speed – </a:t>
            </a:r>
            <a:r>
              <a:rPr lang="en-GB" sz="1300" dirty="0">
                <a:solidFill>
                  <a:srgbClr val="666666"/>
                </a:solidFill>
                <a:cs typeface="Arial" panose="020B0604020202020204" pitchFamily="34" charset="0"/>
              </a:rPr>
              <a:t>Usually set to 0</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Cha</a:t>
            </a:r>
            <a:r>
              <a:rPr lang="en-GB" sz="1300" b="1" dirty="0">
                <a:cs typeface="Arial" panose="020B0604020202020204" pitchFamily="34" charset="0"/>
              </a:rPr>
              <a:t>rging Category – </a:t>
            </a:r>
            <a:r>
              <a:rPr lang="en-GB" sz="1300" dirty="0">
                <a:solidFill>
                  <a:srgbClr val="666666"/>
                </a:solidFill>
                <a:cs typeface="Arial" panose="020B0604020202020204" pitchFamily="34" charset="0"/>
              </a:rPr>
              <a:t>usually Not Applicable.</a:t>
            </a:r>
          </a:p>
          <a:p>
            <a:pPr marL="285750" indent="-285750">
              <a:spcBef>
                <a:spcPts val="1200"/>
              </a:spcBef>
              <a:buFont typeface="Arial" panose="020B0604020202020204" pitchFamily="34" charset="0"/>
              <a:buChar char="•"/>
            </a:pPr>
            <a:r>
              <a:rPr lang="en-GB" sz="1300" b="1" dirty="0">
                <a:latin typeface="+mn-lt"/>
                <a:cs typeface="Arial" panose="020B0604020202020204" pitchFamily="34" charset="0"/>
              </a:rPr>
              <a:t>Maintenance Category -:</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Category 5 = 40 hour repair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Category 4 = 20 hour repair</a:t>
            </a:r>
            <a:br>
              <a:rPr lang="en-GB" sz="1300" dirty="0">
                <a:solidFill>
                  <a:srgbClr val="666666"/>
                </a:solidFill>
                <a:latin typeface="+mn-lt"/>
                <a:cs typeface="Arial" panose="020B0604020202020204" pitchFamily="34" charset="0"/>
              </a:rPr>
            </a:br>
            <a:r>
              <a:rPr lang="en-GB" sz="1300" dirty="0">
                <a:solidFill>
                  <a:srgbClr val="666666"/>
                </a:solidFill>
                <a:latin typeface="+mn-lt"/>
                <a:cs typeface="Arial" panose="020B0604020202020204" pitchFamily="34" charset="0"/>
              </a:rPr>
              <a:t>	Category 14 = 7 hour repair.</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8"/>
            <a:ext cx="7018604" cy="648072"/>
          </a:xfrm>
        </p:spPr>
        <p:txBody>
          <a:bodyPr/>
          <a:lstStyle/>
          <a:p>
            <a:r>
              <a:rPr lang="en-US" dirty="0"/>
              <a:t>How To Place a SIM Provide Order </a:t>
            </a:r>
            <a:endParaRPr lang="en-GB" dirty="0"/>
          </a:p>
        </p:txBody>
      </p:sp>
      <p:pic>
        <p:nvPicPr>
          <p:cNvPr id="3" name="Picture 2">
            <a:extLst>
              <a:ext uri="{FF2B5EF4-FFF2-40B4-BE49-F238E27FC236}">
                <a16:creationId xmlns:a16="http://schemas.microsoft.com/office/drawing/2014/main" id="{04040B53-6335-4A0F-9461-B52613BC9378}"/>
              </a:ext>
            </a:extLst>
          </p:cNvPr>
          <p:cNvPicPr>
            <a:picLocks noChangeAspect="1"/>
          </p:cNvPicPr>
          <p:nvPr/>
        </p:nvPicPr>
        <p:blipFill>
          <a:blip r:embed="rId2"/>
          <a:stretch>
            <a:fillRect/>
          </a:stretch>
        </p:blipFill>
        <p:spPr>
          <a:xfrm>
            <a:off x="6091011" y="1281801"/>
            <a:ext cx="5749754" cy="4298708"/>
          </a:xfrm>
          <a:prstGeom prst="rect">
            <a:avLst/>
          </a:prstGeom>
        </p:spPr>
      </p:pic>
      <p:sp>
        <p:nvSpPr>
          <p:cNvPr id="19" name="Rectangle 18">
            <a:extLst>
              <a:ext uri="{FF2B5EF4-FFF2-40B4-BE49-F238E27FC236}">
                <a16:creationId xmlns:a16="http://schemas.microsoft.com/office/drawing/2014/main" id="{EFF8898A-5304-4E8B-8512-1A492D8275BD}"/>
              </a:ext>
            </a:extLst>
          </p:cNvPr>
          <p:cNvSpPr/>
          <p:nvPr/>
        </p:nvSpPr>
        <p:spPr>
          <a:xfrm>
            <a:off x="7808317" y="3348261"/>
            <a:ext cx="2592288" cy="2210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67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330811" y="1270914"/>
            <a:ext cx="5461282" cy="5047085"/>
          </a:xfrm>
          <a:prstGeom prst="rect">
            <a:avLst/>
          </a:prstGeom>
        </p:spPr>
        <p:txBody>
          <a:bodyPr vert="horz" lIns="0" tIns="0" rIns="0" bIns="0" rtlCol="0" anchor="t" anchorCtr="0">
            <a:no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What’s in this User Guide?</a:t>
            </a:r>
            <a:br>
              <a:rPr lang="en-GB" sz="1300" b="1" dirty="0">
                <a:solidFill>
                  <a:srgbClr val="E60050"/>
                </a:solidFill>
                <a:cs typeface="Arial" panose="020B0604020202020204" pitchFamily="34" charset="0"/>
              </a:rPr>
            </a:br>
            <a:endParaRPr lang="en-GB" sz="1300" b="1" dirty="0">
              <a:solidFill>
                <a:srgbClr val="E60050"/>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2" action="ppaction://hlinksldjump"/>
              </a:rPr>
              <a:t>Slide 3 – Version Control</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3" action="ppaction://hlinksldjump"/>
              </a:rPr>
              <a:t>Slide 4 – Guidance</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4" action="ppaction://hlinksldjump"/>
              </a:rPr>
              <a:t>Slide 5 – New System Guidance</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hlinkClick r:id="rId5" action="ppaction://hlinksldjump"/>
              </a:rPr>
              <a:t>Slide 6 – How to Place a SIM Provide Order</a:t>
            </a:r>
            <a:endParaRPr lang="en-GB" sz="1300" dirty="0">
              <a:solidFill>
                <a:srgbClr val="595959"/>
              </a:solidFill>
              <a:cs typeface="Arial" panose="020B0604020202020204" pitchFamily="34" charset="0"/>
            </a:endParaRPr>
          </a:p>
        </p:txBody>
      </p:sp>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Contents</a:t>
            </a:r>
          </a:p>
        </p:txBody>
      </p:sp>
    </p:spTree>
    <p:extLst>
      <p:ext uri="{BB962C8B-B14F-4D97-AF65-F5344CB8AC3E}">
        <p14:creationId xmlns:p14="http://schemas.microsoft.com/office/powerpoint/2010/main" val="338836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20</a:t>
            </a:fld>
            <a:endParaRPr lang="en-GB"/>
          </a:p>
        </p:txBody>
      </p:sp>
      <p:sp>
        <p:nvSpPr>
          <p:cNvPr id="10" name="Content Placeholder 2">
            <a:extLst>
              <a:ext uri="{FF2B5EF4-FFF2-40B4-BE49-F238E27FC236}">
                <a16:creationId xmlns:a16="http://schemas.microsoft.com/office/drawing/2014/main" id="{77BAD4E5-7AD4-48C3-9930-5F449295AE6E}"/>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9: Product Details</a:t>
            </a:r>
            <a:endParaRPr lang="en-GB" sz="1300" b="1" dirty="0">
              <a:solidFill>
                <a:srgbClr val="E60050"/>
              </a:solidFill>
              <a:cs typeface="Arial" panose="020B0604020202020204" pitchFamily="34" charset="0"/>
            </a:endParaRPr>
          </a:p>
          <a:p>
            <a:pPr marL="0" indent="0">
              <a:buNone/>
            </a:pPr>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b="1" dirty="0">
                <a:cs typeface="Arial" panose="020B0604020202020204" pitchFamily="34" charset="0"/>
              </a:rPr>
              <a:t>Stability Option – </a:t>
            </a:r>
            <a:r>
              <a:rPr lang="en-GB" sz="1300" dirty="0">
                <a:solidFill>
                  <a:srgbClr val="666666"/>
                </a:solidFill>
                <a:cs typeface="Arial" panose="020B0604020202020204" pitchFamily="34" charset="0"/>
              </a:rPr>
              <a:t>select Standard</a:t>
            </a:r>
            <a:br>
              <a:rPr lang="en-GB" sz="1300" dirty="0">
                <a:solidFill>
                  <a:srgbClr val="666666"/>
                </a:solidFill>
                <a:cs typeface="Arial" panose="020B0604020202020204" pitchFamily="34" charset="0"/>
              </a:rPr>
            </a:b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b="1" dirty="0">
                <a:cs typeface="Arial" panose="020B0604020202020204" pitchFamily="34" charset="0"/>
              </a:rPr>
              <a:t>Do you require Interleaving – </a:t>
            </a:r>
            <a:r>
              <a:rPr lang="en-GB" sz="1300" dirty="0">
                <a:solidFill>
                  <a:srgbClr val="666666"/>
                </a:solidFill>
                <a:cs typeface="Arial" panose="020B0604020202020204" pitchFamily="34" charset="0"/>
              </a:rPr>
              <a:t>select the interleaving option if required.</a:t>
            </a:r>
            <a:br>
              <a:rPr lang="en-GB" sz="1300" dirty="0">
                <a:solidFill>
                  <a:srgbClr val="666666"/>
                </a:solidFill>
                <a:cs typeface="Arial" panose="020B0604020202020204" pitchFamily="34" charset="0"/>
              </a:rPr>
            </a:br>
            <a:r>
              <a:rPr lang="en-GB" sz="1300" dirty="0">
                <a:solidFill>
                  <a:srgbClr val="666666"/>
                </a:solidFill>
                <a:cs typeface="Arial" panose="020B0604020202020204" pitchFamily="34" charset="0"/>
              </a:rPr>
              <a:t> </a:t>
            </a: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on ‘</a:t>
            </a:r>
            <a:r>
              <a:rPr lang="en-GB" sz="1300" dirty="0">
                <a:solidFill>
                  <a:srgbClr val="666666"/>
                </a:solidFill>
                <a:cs typeface="Arial" panose="020B0604020202020204" pitchFamily="34" charset="0"/>
              </a:rPr>
              <a:t>Next’</a:t>
            </a:r>
            <a:endParaRPr lang="en-GB" sz="1300" dirty="0">
              <a:solidFill>
                <a:srgbClr val="666666"/>
              </a:solidFill>
              <a:latin typeface="+mn-lt"/>
              <a:cs typeface="Arial" panose="020B0604020202020204" pitchFamily="34" charset="0"/>
            </a:endParaRP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
        <p:nvSpPr>
          <p:cNvPr id="14" name="Title 1">
            <a:extLst>
              <a:ext uri="{FF2B5EF4-FFF2-40B4-BE49-F238E27FC236}">
                <a16:creationId xmlns:a16="http://schemas.microsoft.com/office/drawing/2014/main" id="{D1531B94-820E-47C7-9413-747C6A15FEBB}"/>
              </a:ext>
            </a:extLst>
          </p:cNvPr>
          <p:cNvSpPr>
            <a:spLocks noGrp="1"/>
          </p:cNvSpPr>
          <p:nvPr>
            <p:ph type="title"/>
          </p:nvPr>
        </p:nvSpPr>
        <p:spPr>
          <a:xfrm>
            <a:off x="357665" y="251917"/>
            <a:ext cx="7018604" cy="731731"/>
          </a:xfrm>
        </p:spPr>
        <p:txBody>
          <a:bodyPr/>
          <a:lstStyle/>
          <a:p>
            <a:r>
              <a:rPr lang="en-US" dirty="0"/>
              <a:t>How To Place a SIM Provide Order </a:t>
            </a:r>
            <a:endParaRPr lang="en-GB" dirty="0"/>
          </a:p>
        </p:txBody>
      </p:sp>
      <p:pic>
        <p:nvPicPr>
          <p:cNvPr id="6" name="Picture 5">
            <a:extLst>
              <a:ext uri="{FF2B5EF4-FFF2-40B4-BE49-F238E27FC236}">
                <a16:creationId xmlns:a16="http://schemas.microsoft.com/office/drawing/2014/main" id="{AA7C71EF-FD70-4337-84B0-D27D277CF7DE}"/>
              </a:ext>
            </a:extLst>
          </p:cNvPr>
          <p:cNvPicPr>
            <a:picLocks noChangeAspect="1"/>
          </p:cNvPicPr>
          <p:nvPr/>
        </p:nvPicPr>
        <p:blipFill>
          <a:blip r:embed="rId2"/>
          <a:stretch>
            <a:fillRect/>
          </a:stretch>
        </p:blipFill>
        <p:spPr>
          <a:xfrm>
            <a:off x="6091011" y="1270915"/>
            <a:ext cx="5749754" cy="4309594"/>
          </a:xfrm>
          <a:prstGeom prst="rect">
            <a:avLst/>
          </a:prstGeom>
        </p:spPr>
      </p:pic>
      <p:sp>
        <p:nvSpPr>
          <p:cNvPr id="19" name="Rectangle 18">
            <a:extLst>
              <a:ext uri="{FF2B5EF4-FFF2-40B4-BE49-F238E27FC236}">
                <a16:creationId xmlns:a16="http://schemas.microsoft.com/office/drawing/2014/main" id="{EFF8898A-5304-4E8B-8512-1A492D8275BD}"/>
              </a:ext>
            </a:extLst>
          </p:cNvPr>
          <p:cNvSpPr/>
          <p:nvPr/>
        </p:nvSpPr>
        <p:spPr>
          <a:xfrm>
            <a:off x="7736309" y="2484165"/>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8C0F741-1CB5-47AA-914F-6431E2D46F6B}"/>
              </a:ext>
            </a:extLst>
          </p:cNvPr>
          <p:cNvSpPr/>
          <p:nvPr/>
        </p:nvSpPr>
        <p:spPr>
          <a:xfrm>
            <a:off x="11105718" y="4611747"/>
            <a:ext cx="705403"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82A2E0A-A2AC-4314-B4F2-540A51850F66}"/>
              </a:ext>
            </a:extLst>
          </p:cNvPr>
          <p:cNvSpPr/>
          <p:nvPr/>
        </p:nvSpPr>
        <p:spPr>
          <a:xfrm>
            <a:off x="7736309" y="3848972"/>
            <a:ext cx="2592288"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21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21</a:t>
            </a:fld>
            <a:endParaRPr lang="en-GB"/>
          </a:p>
        </p:txBody>
      </p:sp>
      <p:sp>
        <p:nvSpPr>
          <p:cNvPr id="8" name="Title 1">
            <a:extLst>
              <a:ext uri="{FF2B5EF4-FFF2-40B4-BE49-F238E27FC236}">
                <a16:creationId xmlns:a16="http://schemas.microsoft.com/office/drawing/2014/main" id="{6E8601C1-F6B2-4D3F-953F-4EB0FE2EF3AF}"/>
              </a:ext>
            </a:extLst>
          </p:cNvPr>
          <p:cNvSpPr>
            <a:spLocks noGrp="1"/>
          </p:cNvSpPr>
          <p:nvPr>
            <p:ph type="title"/>
          </p:nvPr>
        </p:nvSpPr>
        <p:spPr>
          <a:xfrm>
            <a:off x="357665" y="251918"/>
            <a:ext cx="7018604" cy="720080"/>
          </a:xfrm>
        </p:spPr>
        <p:txBody>
          <a:bodyPr/>
          <a:lstStyle/>
          <a:p>
            <a:r>
              <a:rPr lang="en-US" dirty="0"/>
              <a:t>How To Place a SIM Provide Order </a:t>
            </a:r>
            <a:endParaRPr lang="en-GB" dirty="0"/>
          </a:p>
        </p:txBody>
      </p:sp>
      <p:sp>
        <p:nvSpPr>
          <p:cNvPr id="15" name="Content Placeholder 2">
            <a:extLst>
              <a:ext uri="{FF2B5EF4-FFF2-40B4-BE49-F238E27FC236}">
                <a16:creationId xmlns:a16="http://schemas.microsoft.com/office/drawing/2014/main" id="{13043700-571B-411B-B54F-BA05AE909012}"/>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10: Order Summary</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Your order is summarised confirming the selected CRD and the costs. </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When you are happy, select ‘Next’</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pic>
        <p:nvPicPr>
          <p:cNvPr id="3" name="Picture 2">
            <a:extLst>
              <a:ext uri="{FF2B5EF4-FFF2-40B4-BE49-F238E27FC236}">
                <a16:creationId xmlns:a16="http://schemas.microsoft.com/office/drawing/2014/main" id="{FDA8BDD0-357D-44AC-ABA2-F580750B1416}"/>
              </a:ext>
            </a:extLst>
          </p:cNvPr>
          <p:cNvPicPr>
            <a:picLocks noChangeAspect="1"/>
          </p:cNvPicPr>
          <p:nvPr/>
        </p:nvPicPr>
        <p:blipFill>
          <a:blip r:embed="rId2"/>
          <a:stretch>
            <a:fillRect/>
          </a:stretch>
        </p:blipFill>
        <p:spPr>
          <a:xfrm>
            <a:off x="6080125" y="1270915"/>
            <a:ext cx="5787776" cy="4309594"/>
          </a:xfrm>
          <a:prstGeom prst="rect">
            <a:avLst/>
          </a:prstGeom>
        </p:spPr>
      </p:pic>
      <p:sp>
        <p:nvSpPr>
          <p:cNvPr id="11" name="Rectangle 10">
            <a:extLst>
              <a:ext uri="{FF2B5EF4-FFF2-40B4-BE49-F238E27FC236}">
                <a16:creationId xmlns:a16="http://schemas.microsoft.com/office/drawing/2014/main" id="{463F63E7-C342-406B-8F49-552EF0F2E9FA}"/>
              </a:ext>
            </a:extLst>
          </p:cNvPr>
          <p:cNvSpPr/>
          <p:nvPr/>
        </p:nvSpPr>
        <p:spPr>
          <a:xfrm>
            <a:off x="9547395" y="2174361"/>
            <a:ext cx="216024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F751E84-1CA0-4104-BCD3-4EDF43184881}"/>
              </a:ext>
            </a:extLst>
          </p:cNvPr>
          <p:cNvSpPr/>
          <p:nvPr/>
        </p:nvSpPr>
        <p:spPr>
          <a:xfrm>
            <a:off x="9032453" y="3658066"/>
            <a:ext cx="864096" cy="33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F58ECCA-FC03-41A9-BC1E-4374AFCF5B7F}"/>
              </a:ext>
            </a:extLst>
          </p:cNvPr>
          <p:cNvSpPr/>
          <p:nvPr/>
        </p:nvSpPr>
        <p:spPr>
          <a:xfrm>
            <a:off x="11052266" y="4880068"/>
            <a:ext cx="724957" cy="392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68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22</a:t>
            </a:fld>
            <a:endParaRPr lang="en-GB"/>
          </a:p>
        </p:txBody>
      </p:sp>
      <p:sp>
        <p:nvSpPr>
          <p:cNvPr id="8" name="Title 1">
            <a:extLst>
              <a:ext uri="{FF2B5EF4-FFF2-40B4-BE49-F238E27FC236}">
                <a16:creationId xmlns:a16="http://schemas.microsoft.com/office/drawing/2014/main" id="{6E8601C1-F6B2-4D3F-953F-4EB0FE2EF3AF}"/>
              </a:ext>
            </a:extLst>
          </p:cNvPr>
          <p:cNvSpPr>
            <a:spLocks noGrp="1"/>
          </p:cNvSpPr>
          <p:nvPr>
            <p:ph type="title"/>
          </p:nvPr>
        </p:nvSpPr>
        <p:spPr>
          <a:xfrm>
            <a:off x="357665" y="251917"/>
            <a:ext cx="7018604" cy="1368083"/>
          </a:xfrm>
        </p:spPr>
        <p:txBody>
          <a:bodyPr/>
          <a:lstStyle/>
          <a:p>
            <a:r>
              <a:rPr lang="en-US" dirty="0"/>
              <a:t>How To Place a SIM Provide Order </a:t>
            </a:r>
            <a:endParaRPr lang="en-GB" dirty="0"/>
          </a:p>
        </p:txBody>
      </p:sp>
      <p:pic>
        <p:nvPicPr>
          <p:cNvPr id="6" name="Picture 5">
            <a:extLst>
              <a:ext uri="{FF2B5EF4-FFF2-40B4-BE49-F238E27FC236}">
                <a16:creationId xmlns:a16="http://schemas.microsoft.com/office/drawing/2014/main" id="{213A8EE1-B336-45FA-9CB8-990BB21E01E5}"/>
              </a:ext>
            </a:extLst>
          </p:cNvPr>
          <p:cNvPicPr>
            <a:picLocks noChangeAspect="1"/>
          </p:cNvPicPr>
          <p:nvPr/>
        </p:nvPicPr>
        <p:blipFill>
          <a:blip r:embed="rId2"/>
          <a:stretch>
            <a:fillRect/>
          </a:stretch>
        </p:blipFill>
        <p:spPr>
          <a:xfrm>
            <a:off x="6080125" y="1260029"/>
            <a:ext cx="5766004" cy="4320480"/>
          </a:xfrm>
          <a:prstGeom prst="rect">
            <a:avLst/>
          </a:prstGeom>
        </p:spPr>
      </p:pic>
      <p:sp>
        <p:nvSpPr>
          <p:cNvPr id="10" name="Rectangle 9">
            <a:extLst>
              <a:ext uri="{FF2B5EF4-FFF2-40B4-BE49-F238E27FC236}">
                <a16:creationId xmlns:a16="http://schemas.microsoft.com/office/drawing/2014/main" id="{FCB13C0D-00D3-4C15-9206-12D56759EF40}"/>
              </a:ext>
            </a:extLst>
          </p:cNvPr>
          <p:cNvSpPr/>
          <p:nvPr/>
        </p:nvSpPr>
        <p:spPr>
          <a:xfrm>
            <a:off x="6086631" y="3252380"/>
            <a:ext cx="652452"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D374E34-7B42-48A8-BC51-32851A5190BC}"/>
              </a:ext>
            </a:extLst>
          </p:cNvPr>
          <p:cNvSpPr/>
          <p:nvPr/>
        </p:nvSpPr>
        <p:spPr>
          <a:xfrm>
            <a:off x="6047467" y="3791195"/>
            <a:ext cx="5055810"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A3DB194-623F-4A73-9F33-636A2F501796}"/>
              </a:ext>
            </a:extLst>
          </p:cNvPr>
          <p:cNvSpPr/>
          <p:nvPr/>
        </p:nvSpPr>
        <p:spPr>
          <a:xfrm>
            <a:off x="6080125" y="4524456"/>
            <a:ext cx="864096"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36B3907-93A9-44C8-BE14-6AE9BF94220B}"/>
              </a:ext>
            </a:extLst>
          </p:cNvPr>
          <p:cNvSpPr/>
          <p:nvPr/>
        </p:nvSpPr>
        <p:spPr>
          <a:xfrm>
            <a:off x="11125911" y="5251489"/>
            <a:ext cx="717697" cy="322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BFB17703-A4BF-4CA2-BFE4-8AA35043905D}"/>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11: Order Contacts</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You can now add the details of who you want to be kept up-to-date on the progress of the order. </a:t>
            </a:r>
          </a:p>
          <a:p>
            <a:pPr marL="0" indent="0">
              <a:buNone/>
            </a:pPr>
            <a:endParaRPr lang="en-GB" sz="1300" dirty="0">
              <a:solidFill>
                <a:srgbClr val="666666"/>
              </a:solidFill>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Your details will be automatically populated from your BTWholesale.com account details. You can edit these if needed.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 can also add any additional contacts.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You can also choose how you want to be updated; Email, Online Tracking or Critical emails only.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666666"/>
                </a:solidFill>
                <a:latin typeface="+mn-lt"/>
                <a:cs typeface="Arial" panose="020B0604020202020204" pitchFamily="34" charset="0"/>
              </a:rPr>
              <a:t>Click on ‘Next’ </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spTree>
    <p:extLst>
      <p:ext uri="{BB962C8B-B14F-4D97-AF65-F5344CB8AC3E}">
        <p14:creationId xmlns:p14="http://schemas.microsoft.com/office/powerpoint/2010/main" val="2501298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23</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23</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 SIM Provide Order </a:t>
            </a:r>
            <a:endParaRPr lang="en-GB" dirty="0"/>
          </a:p>
        </p:txBody>
      </p:sp>
      <p:sp>
        <p:nvSpPr>
          <p:cNvPr id="17" name="Content Placeholder 2">
            <a:extLst>
              <a:ext uri="{FF2B5EF4-FFF2-40B4-BE49-F238E27FC236}">
                <a16:creationId xmlns:a16="http://schemas.microsoft.com/office/drawing/2014/main" id="{D6CC73BF-F91A-4198-8D6A-4D5C7FD0D4F3}"/>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b="1" dirty="0">
              <a:solidFill>
                <a:srgbClr val="FF3399"/>
              </a:solidFill>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This following summarises your order before submission. You can use the Edit option or the Previous box at the bottom of the page if you need to make any changes. </a:t>
            </a:r>
          </a:p>
          <a:p>
            <a:endParaRPr lang="en-GB" sz="1300" dirty="0">
              <a:solidFill>
                <a:srgbClr val="666666"/>
              </a:solidFill>
              <a:latin typeface="+mn-lt"/>
              <a:cs typeface="Arial" panose="020B0604020202020204" pitchFamily="34" charset="0"/>
            </a:endParaRPr>
          </a:p>
          <a:p>
            <a:pPr>
              <a:spcBef>
                <a:spcPts val="600"/>
              </a:spcBef>
            </a:pPr>
            <a:r>
              <a:rPr lang="en-GB" sz="1300" dirty="0">
                <a:solidFill>
                  <a:srgbClr val="666666"/>
                </a:solidFill>
                <a:latin typeface="+mn-lt"/>
                <a:cs typeface="Arial" panose="020B0604020202020204" pitchFamily="34" charset="0"/>
              </a:rPr>
              <a:t>The following details are confirmed:</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What product you have ordered and the options you have selected. </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The monthly and one off costs</a:t>
            </a:r>
          </a:p>
          <a:p>
            <a:pPr>
              <a:spcBef>
                <a:spcPts val="1200"/>
              </a:spcBef>
            </a:pPr>
            <a:endParaRPr lang="en-GB" sz="1300" dirty="0">
              <a:latin typeface="+mn-lt"/>
              <a:cs typeface="Arial" panose="020B0604020202020204" pitchFamily="34" charset="0"/>
            </a:endParaRPr>
          </a:p>
          <a:p>
            <a:pPr marL="0" indent="0">
              <a:buNone/>
            </a:pPr>
            <a:endParaRPr lang="en-GB" sz="1300" dirty="0">
              <a:latin typeface="+mn-lt"/>
              <a:cs typeface="Arial" panose="020B0604020202020204" pitchFamily="34" charset="0"/>
            </a:endParaRPr>
          </a:p>
        </p:txBody>
      </p:sp>
      <p:pic>
        <p:nvPicPr>
          <p:cNvPr id="3" name="Picture 2">
            <a:extLst>
              <a:ext uri="{FF2B5EF4-FFF2-40B4-BE49-F238E27FC236}">
                <a16:creationId xmlns:a16="http://schemas.microsoft.com/office/drawing/2014/main" id="{A3124E78-34B4-4C0A-947A-4DE6787D9AC8}"/>
              </a:ext>
            </a:extLst>
          </p:cNvPr>
          <p:cNvPicPr>
            <a:picLocks noChangeAspect="1"/>
          </p:cNvPicPr>
          <p:nvPr/>
        </p:nvPicPr>
        <p:blipFill>
          <a:blip r:embed="rId2"/>
          <a:stretch>
            <a:fillRect/>
          </a:stretch>
        </p:blipFill>
        <p:spPr>
          <a:xfrm>
            <a:off x="6080125" y="1270915"/>
            <a:ext cx="5749754" cy="4309594"/>
          </a:xfrm>
          <a:prstGeom prst="rect">
            <a:avLst/>
          </a:prstGeom>
        </p:spPr>
      </p:pic>
      <p:sp>
        <p:nvSpPr>
          <p:cNvPr id="15" name="Rectangle 14">
            <a:extLst>
              <a:ext uri="{FF2B5EF4-FFF2-40B4-BE49-F238E27FC236}">
                <a16:creationId xmlns:a16="http://schemas.microsoft.com/office/drawing/2014/main" id="{03FEC3DE-6CB3-4EC9-B5ED-336B2FC000BE}"/>
              </a:ext>
            </a:extLst>
          </p:cNvPr>
          <p:cNvSpPr/>
          <p:nvPr/>
        </p:nvSpPr>
        <p:spPr>
          <a:xfrm>
            <a:off x="6080125" y="3636293"/>
            <a:ext cx="5800841" cy="2804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0B1C681-8EF1-4976-804C-724738CDE6F8}"/>
              </a:ext>
            </a:extLst>
          </p:cNvPr>
          <p:cNvSpPr/>
          <p:nvPr/>
        </p:nvSpPr>
        <p:spPr>
          <a:xfrm>
            <a:off x="6656189" y="4428381"/>
            <a:ext cx="4248472"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30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24</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24</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 SIM Provide Order </a:t>
            </a:r>
            <a:endParaRPr lang="en-GB" dirty="0"/>
          </a:p>
        </p:txBody>
      </p:sp>
      <p:pic>
        <p:nvPicPr>
          <p:cNvPr id="7" name="Picture 6">
            <a:extLst>
              <a:ext uri="{FF2B5EF4-FFF2-40B4-BE49-F238E27FC236}">
                <a16:creationId xmlns:a16="http://schemas.microsoft.com/office/drawing/2014/main" id="{4B2924F4-E4CE-4407-8AA2-C2B3F00914F7}"/>
              </a:ext>
            </a:extLst>
          </p:cNvPr>
          <p:cNvPicPr>
            <a:picLocks noChangeAspect="1"/>
          </p:cNvPicPr>
          <p:nvPr/>
        </p:nvPicPr>
        <p:blipFill>
          <a:blip r:embed="rId2"/>
          <a:stretch>
            <a:fillRect/>
          </a:stretch>
        </p:blipFill>
        <p:spPr>
          <a:xfrm>
            <a:off x="6080125" y="1278796"/>
            <a:ext cx="5760640" cy="4301713"/>
          </a:xfrm>
          <a:prstGeom prst="rect">
            <a:avLst/>
          </a:prstGeom>
        </p:spPr>
      </p:pic>
      <p:sp>
        <p:nvSpPr>
          <p:cNvPr id="12" name="Rectangle 11">
            <a:extLst>
              <a:ext uri="{FF2B5EF4-FFF2-40B4-BE49-F238E27FC236}">
                <a16:creationId xmlns:a16="http://schemas.microsoft.com/office/drawing/2014/main" id="{01B1C440-BF5C-4F41-A422-7FE6CD728C0F}"/>
              </a:ext>
            </a:extLst>
          </p:cNvPr>
          <p:cNvSpPr/>
          <p:nvPr/>
        </p:nvSpPr>
        <p:spPr>
          <a:xfrm>
            <a:off x="6059111" y="2485483"/>
            <a:ext cx="5760639" cy="358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9391B43-D87F-45CB-85BB-C877D060D0D9}"/>
              </a:ext>
            </a:extLst>
          </p:cNvPr>
          <p:cNvSpPr/>
          <p:nvPr/>
        </p:nvSpPr>
        <p:spPr>
          <a:xfrm>
            <a:off x="6055799" y="3607829"/>
            <a:ext cx="888422" cy="486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C2497F-C510-4E7A-A307-AFC612F425C5}"/>
              </a:ext>
            </a:extLst>
          </p:cNvPr>
          <p:cNvSpPr/>
          <p:nvPr/>
        </p:nvSpPr>
        <p:spPr>
          <a:xfrm>
            <a:off x="6042358" y="4535267"/>
            <a:ext cx="3134111" cy="901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B9F5B23C-9078-4E1E-963D-E00608D3AF1F}"/>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dirty="0">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Who needs to be kept updated on the progress of the order and how.</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You can also add your own order reference and description</a:t>
            </a:r>
          </a:p>
        </p:txBody>
      </p:sp>
    </p:spTree>
    <p:extLst>
      <p:ext uri="{BB962C8B-B14F-4D97-AF65-F5344CB8AC3E}">
        <p14:creationId xmlns:p14="http://schemas.microsoft.com/office/powerpoint/2010/main" val="1212356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25</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25</a:t>
            </a:fld>
            <a:endParaRPr lang="en-GB"/>
          </a:p>
        </p:txBody>
      </p:sp>
      <p:sp>
        <p:nvSpPr>
          <p:cNvPr id="11" name="Title 1">
            <a:extLst>
              <a:ext uri="{FF2B5EF4-FFF2-40B4-BE49-F238E27FC236}">
                <a16:creationId xmlns:a16="http://schemas.microsoft.com/office/drawing/2014/main" id="{DF7A1AF6-3D9F-4E6E-BFA7-F94B2B8BB558}"/>
              </a:ext>
            </a:extLst>
          </p:cNvPr>
          <p:cNvSpPr>
            <a:spLocks noGrp="1"/>
          </p:cNvSpPr>
          <p:nvPr>
            <p:ph type="title"/>
          </p:nvPr>
        </p:nvSpPr>
        <p:spPr>
          <a:xfrm>
            <a:off x="357665" y="251917"/>
            <a:ext cx="7018604" cy="1368083"/>
          </a:xfrm>
        </p:spPr>
        <p:txBody>
          <a:bodyPr/>
          <a:lstStyle/>
          <a:p>
            <a:r>
              <a:rPr lang="en-US" dirty="0"/>
              <a:t>How To Place a SIM Provide Order </a:t>
            </a:r>
            <a:endParaRPr lang="en-GB" dirty="0"/>
          </a:p>
        </p:txBody>
      </p:sp>
      <p:pic>
        <p:nvPicPr>
          <p:cNvPr id="3" name="Picture 2">
            <a:extLst>
              <a:ext uri="{FF2B5EF4-FFF2-40B4-BE49-F238E27FC236}">
                <a16:creationId xmlns:a16="http://schemas.microsoft.com/office/drawing/2014/main" id="{F3F078F8-9EB7-42C1-B8B6-BF2C3C25FA1F}"/>
              </a:ext>
            </a:extLst>
          </p:cNvPr>
          <p:cNvPicPr>
            <a:picLocks noChangeAspect="1"/>
          </p:cNvPicPr>
          <p:nvPr/>
        </p:nvPicPr>
        <p:blipFill>
          <a:blip r:embed="rId2"/>
          <a:stretch>
            <a:fillRect/>
          </a:stretch>
        </p:blipFill>
        <p:spPr>
          <a:xfrm>
            <a:off x="6080125" y="1277607"/>
            <a:ext cx="5766004" cy="4302902"/>
          </a:xfrm>
          <a:prstGeom prst="rect">
            <a:avLst/>
          </a:prstGeom>
        </p:spPr>
      </p:pic>
      <p:sp>
        <p:nvSpPr>
          <p:cNvPr id="14" name="Rectangle 13">
            <a:extLst>
              <a:ext uri="{FF2B5EF4-FFF2-40B4-BE49-F238E27FC236}">
                <a16:creationId xmlns:a16="http://schemas.microsoft.com/office/drawing/2014/main" id="{0F0855F1-2FEB-4779-B6B6-798A66FB992D}"/>
              </a:ext>
            </a:extLst>
          </p:cNvPr>
          <p:cNvSpPr/>
          <p:nvPr/>
        </p:nvSpPr>
        <p:spPr>
          <a:xfrm>
            <a:off x="6058234" y="2637837"/>
            <a:ext cx="2830204" cy="494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D51468-ECFB-479E-8FDE-F5E3D7FDA783}"/>
              </a:ext>
            </a:extLst>
          </p:cNvPr>
          <p:cNvSpPr/>
          <p:nvPr/>
        </p:nvSpPr>
        <p:spPr>
          <a:xfrm>
            <a:off x="11075953" y="4422829"/>
            <a:ext cx="763243" cy="458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F0A3BD27-955E-4D75-A3F1-98C079DE0038}"/>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Select the tick box to accept the Terms and Conditions.</a:t>
            </a:r>
            <a:br>
              <a:rPr lang="en-GB" sz="1300" dirty="0">
                <a:solidFill>
                  <a:srgbClr val="666666"/>
                </a:solidFill>
                <a:latin typeface="+mn-lt"/>
                <a:cs typeface="Arial" panose="020B0604020202020204" pitchFamily="34" charset="0"/>
              </a:rPr>
            </a:br>
            <a:endParaRPr lang="en-GB" sz="1300" dirty="0">
              <a:solidFill>
                <a:srgbClr val="666666"/>
              </a:solidFill>
              <a:latin typeface="+mn-lt"/>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666666"/>
                </a:solidFill>
                <a:latin typeface="+mn-lt"/>
                <a:cs typeface="Arial" panose="020B0604020202020204" pitchFamily="34" charset="0"/>
              </a:rPr>
              <a:t>Select ‘Place order’</a:t>
            </a:r>
          </a:p>
        </p:txBody>
      </p:sp>
    </p:spTree>
    <p:extLst>
      <p:ext uri="{BB962C8B-B14F-4D97-AF65-F5344CB8AC3E}">
        <p14:creationId xmlns:p14="http://schemas.microsoft.com/office/powerpoint/2010/main" val="1027902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26</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26</a:t>
            </a:fld>
            <a:endParaRPr lang="en-GB"/>
          </a:p>
        </p:txBody>
      </p:sp>
      <p:sp>
        <p:nvSpPr>
          <p:cNvPr id="9" name="Title 1">
            <a:extLst>
              <a:ext uri="{FF2B5EF4-FFF2-40B4-BE49-F238E27FC236}">
                <a16:creationId xmlns:a16="http://schemas.microsoft.com/office/drawing/2014/main" id="{60DDADDB-0DBF-438E-A184-3DAC58BC2616}"/>
              </a:ext>
            </a:extLst>
          </p:cNvPr>
          <p:cNvSpPr>
            <a:spLocks noGrp="1"/>
          </p:cNvSpPr>
          <p:nvPr>
            <p:ph type="title"/>
          </p:nvPr>
        </p:nvSpPr>
        <p:spPr>
          <a:xfrm>
            <a:off x="357665" y="251918"/>
            <a:ext cx="7018604" cy="792088"/>
          </a:xfrm>
        </p:spPr>
        <p:txBody>
          <a:bodyPr/>
          <a:lstStyle/>
          <a:p>
            <a:r>
              <a:rPr lang="en-US" dirty="0"/>
              <a:t>How To Place a SIM Provide Order </a:t>
            </a:r>
            <a:endParaRPr lang="en-GB" dirty="0"/>
          </a:p>
        </p:txBody>
      </p:sp>
      <p:pic>
        <p:nvPicPr>
          <p:cNvPr id="8" name="Picture 7">
            <a:extLst>
              <a:ext uri="{FF2B5EF4-FFF2-40B4-BE49-F238E27FC236}">
                <a16:creationId xmlns:a16="http://schemas.microsoft.com/office/drawing/2014/main" id="{E56D7B4E-9C31-4C51-9389-5473C3B80AC5}"/>
              </a:ext>
            </a:extLst>
          </p:cNvPr>
          <p:cNvPicPr>
            <a:picLocks noChangeAspect="1"/>
          </p:cNvPicPr>
          <p:nvPr/>
        </p:nvPicPr>
        <p:blipFill>
          <a:blip r:embed="rId2"/>
          <a:stretch>
            <a:fillRect/>
          </a:stretch>
        </p:blipFill>
        <p:spPr>
          <a:xfrm>
            <a:off x="6080126" y="1270915"/>
            <a:ext cx="5766004" cy="4309594"/>
          </a:xfrm>
          <a:prstGeom prst="rect">
            <a:avLst/>
          </a:prstGeom>
        </p:spPr>
      </p:pic>
      <p:sp>
        <p:nvSpPr>
          <p:cNvPr id="14" name="Content Placeholder 2">
            <a:extLst>
              <a:ext uri="{FF2B5EF4-FFF2-40B4-BE49-F238E27FC236}">
                <a16:creationId xmlns:a16="http://schemas.microsoft.com/office/drawing/2014/main" id="{165F98A1-A538-4E62-AC71-B2F14DCE40B9}"/>
              </a:ext>
            </a:extLst>
          </p:cNvPr>
          <p:cNvSpPr txBox="1">
            <a:spLocks/>
          </p:cNvSpPr>
          <p:nvPr/>
        </p:nvSpPr>
        <p:spPr>
          <a:xfrm>
            <a:off x="330371" y="1270915"/>
            <a:ext cx="5029674" cy="498299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0" indent="0">
              <a:buNone/>
            </a:pPr>
            <a:r>
              <a:rPr lang="en-GB" sz="1300" b="1" dirty="0">
                <a:solidFill>
                  <a:srgbClr val="E60050"/>
                </a:solidFill>
                <a:latin typeface="+mn-lt"/>
                <a:cs typeface="Arial" panose="020B0604020202020204" pitchFamily="34" charset="0"/>
              </a:rPr>
              <a:t>Step 12: Confirmation</a:t>
            </a:r>
          </a:p>
          <a:p>
            <a:pPr marL="0" indent="0">
              <a:buNone/>
            </a:pPr>
            <a:endParaRPr lang="en-GB" sz="1300" b="1" dirty="0">
              <a:solidFill>
                <a:schemeClr val="accent2"/>
              </a:solidFill>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Final confirmation that your order has been submitted successfully and what your BT Wholesale order reference is. </a:t>
            </a:r>
          </a:p>
          <a:p>
            <a:pPr marL="0" indent="0">
              <a:buNone/>
            </a:pPr>
            <a:endParaRPr lang="en-GB" sz="1300" dirty="0">
              <a:solidFill>
                <a:srgbClr val="666666"/>
              </a:solidFill>
              <a:latin typeface="+mn-lt"/>
              <a:cs typeface="Arial" panose="020B0604020202020204" pitchFamily="34" charset="0"/>
            </a:endParaRPr>
          </a:p>
          <a:p>
            <a:pPr marL="0" indent="0">
              <a:buNone/>
            </a:pPr>
            <a:r>
              <a:rPr lang="en-GB" sz="1300" dirty="0">
                <a:solidFill>
                  <a:srgbClr val="666666"/>
                </a:solidFill>
                <a:latin typeface="+mn-lt"/>
                <a:cs typeface="Arial" panose="020B0604020202020204" pitchFamily="34" charset="0"/>
              </a:rPr>
              <a:t>Please fill in the survey (if offered)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Version Control</a:t>
            </a:r>
          </a:p>
        </p:txBody>
      </p:sp>
      <p:graphicFrame>
        <p:nvGraphicFramePr>
          <p:cNvPr id="8" name="Content Placeholder 4">
            <a:extLst>
              <a:ext uri="{FF2B5EF4-FFF2-40B4-BE49-F238E27FC236}">
                <a16:creationId xmlns:a16="http://schemas.microsoft.com/office/drawing/2014/main" id="{5D49113F-8938-4F3D-9455-9B2ECB198A1E}"/>
              </a:ext>
            </a:extLst>
          </p:cNvPr>
          <p:cNvGraphicFramePr>
            <a:graphicFrameLocks/>
          </p:cNvGraphicFramePr>
          <p:nvPr>
            <p:extLst>
              <p:ext uri="{D42A27DB-BD31-4B8C-83A1-F6EECF244321}">
                <p14:modId xmlns:p14="http://schemas.microsoft.com/office/powerpoint/2010/main" val="2564263757"/>
              </p:ext>
            </p:extLst>
          </p:nvPr>
        </p:nvGraphicFramePr>
        <p:xfrm>
          <a:off x="1511300" y="1476053"/>
          <a:ext cx="9000950" cy="756844"/>
        </p:xfrm>
        <a:graphic>
          <a:graphicData uri="http://schemas.openxmlformats.org/drawingml/2006/table">
            <a:tbl>
              <a:tblPr firstRow="1" bandRow="1">
                <a:tableStyleId>{5C22544A-7EE6-4342-B048-85BDC9FD1C3A}</a:tableStyleId>
              </a:tblPr>
              <a:tblGrid>
                <a:gridCol w="1688505">
                  <a:extLst>
                    <a:ext uri="{9D8B030D-6E8A-4147-A177-3AD203B41FA5}">
                      <a16:colId xmlns:a16="http://schemas.microsoft.com/office/drawing/2014/main" val="20000"/>
                    </a:ext>
                  </a:extLst>
                </a:gridCol>
                <a:gridCol w="4689640">
                  <a:extLst>
                    <a:ext uri="{9D8B030D-6E8A-4147-A177-3AD203B41FA5}">
                      <a16:colId xmlns:a16="http://schemas.microsoft.com/office/drawing/2014/main" val="20001"/>
                    </a:ext>
                  </a:extLst>
                </a:gridCol>
                <a:gridCol w="2622805">
                  <a:extLst>
                    <a:ext uri="{9D8B030D-6E8A-4147-A177-3AD203B41FA5}">
                      <a16:colId xmlns:a16="http://schemas.microsoft.com/office/drawing/2014/main" val="20002"/>
                    </a:ext>
                  </a:extLst>
                </a:gridCol>
              </a:tblGrid>
              <a:tr h="378422">
                <a:tc>
                  <a:txBody>
                    <a:bodyPr/>
                    <a:lstStyle/>
                    <a:p>
                      <a:r>
                        <a:rPr lang="en-GB" sz="1600" dirty="0"/>
                        <a:t>Date</a:t>
                      </a:r>
                    </a:p>
                  </a:txBody>
                  <a:tcPr/>
                </a:tc>
                <a:tc>
                  <a:txBody>
                    <a:bodyPr/>
                    <a:lstStyle/>
                    <a:p>
                      <a:r>
                        <a:rPr lang="en-GB" sz="1600" dirty="0"/>
                        <a:t>Change</a:t>
                      </a:r>
                    </a:p>
                  </a:txBody>
                  <a:tcPr/>
                </a:tc>
                <a:tc>
                  <a:txBody>
                    <a:bodyPr/>
                    <a:lstStyle/>
                    <a:p>
                      <a:pPr algn="l"/>
                      <a:r>
                        <a:rPr lang="en-GB" sz="1600" dirty="0"/>
                        <a:t>Version</a:t>
                      </a:r>
                    </a:p>
                  </a:txBody>
                  <a:tcPr/>
                </a:tc>
                <a:extLst>
                  <a:ext uri="{0D108BD9-81ED-4DB2-BD59-A6C34878D82A}">
                    <a16:rowId xmlns:a16="http://schemas.microsoft.com/office/drawing/2014/main" val="10000"/>
                  </a:ext>
                </a:extLst>
              </a:tr>
              <a:tr h="378422">
                <a:tc>
                  <a:txBody>
                    <a:bodyPr/>
                    <a:lstStyle/>
                    <a:p>
                      <a:r>
                        <a:rPr lang="en-GB" sz="1600" dirty="0">
                          <a:solidFill>
                            <a:schemeClr val="tx1"/>
                          </a:solidFill>
                        </a:rPr>
                        <a:t>December 21</a:t>
                      </a:r>
                    </a:p>
                  </a:txBody>
                  <a:tcPr/>
                </a:tc>
                <a:tc>
                  <a:txBody>
                    <a:bodyPr/>
                    <a:lstStyle/>
                    <a:p>
                      <a:r>
                        <a:rPr lang="en-GB" sz="1600" dirty="0"/>
                        <a:t>User</a:t>
                      </a:r>
                      <a:r>
                        <a:rPr lang="en-GB" sz="1600" baseline="0" dirty="0"/>
                        <a:t> Guide Published</a:t>
                      </a:r>
                      <a:endParaRPr lang="en-GB" sz="1600" dirty="0"/>
                    </a:p>
                  </a:txBody>
                  <a:tcPr/>
                </a:tc>
                <a:tc>
                  <a:txBody>
                    <a:bodyPr/>
                    <a:lstStyle/>
                    <a:p>
                      <a:pPr algn="l"/>
                      <a:r>
                        <a:rPr lang="en-GB" sz="1600" dirty="0"/>
                        <a:t>1</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967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330811" y="1270915"/>
            <a:ext cx="5029234"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a:solidFill>
                  <a:srgbClr val="595959"/>
                </a:solidFill>
                <a:cs typeface="Arial" panose="020B0604020202020204" pitchFamily="34" charset="0"/>
              </a:rPr>
              <a:t>This guide takes you through the step-by-step instructions to place a SIM Provide order on the Enhanced Eco+ system for ADSL/ADSL2+. </a:t>
            </a:r>
          </a:p>
          <a:p>
            <a:endParaRPr lang="en-GB" sz="1300" dirty="0">
              <a:solidFill>
                <a:srgbClr val="595959"/>
              </a:solidFill>
              <a:cs typeface="Arial" panose="020B0604020202020204" pitchFamily="34" charset="0"/>
            </a:endParaRPr>
          </a:p>
          <a:p>
            <a:endParaRPr lang="en-GB" sz="1300" dirty="0">
              <a:solidFill>
                <a:srgbClr val="595959"/>
              </a:solidFill>
              <a:cs typeface="Arial" panose="020B0604020202020204" pitchFamily="34" charset="0"/>
            </a:endParaRP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Please visit our </a:t>
            </a:r>
            <a:r>
              <a:rPr lang="en-GB" sz="1300" dirty="0">
                <a:solidFill>
                  <a:srgbClr val="595959"/>
                </a:solidFill>
                <a:cs typeface="Arial" panose="020B0604020202020204" pitchFamily="34" charset="0"/>
                <a:hlinkClick r:id="rId2"/>
              </a:rPr>
              <a:t>Service Provider Price List</a:t>
            </a:r>
            <a:r>
              <a:rPr lang="en-GB" sz="1300" dirty="0">
                <a:solidFill>
                  <a:srgbClr val="595959"/>
                </a:solidFill>
                <a:cs typeface="Arial" panose="020B0604020202020204" pitchFamily="34" charset="0"/>
              </a:rPr>
              <a:t> page on BTWholesale.com for a full breakdown of the costs by product.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Further information can be found in the relevant </a:t>
            </a:r>
            <a:r>
              <a:rPr lang="en-GB" sz="1300" dirty="0">
                <a:solidFill>
                  <a:srgbClr val="595959"/>
                </a:solidFill>
                <a:cs typeface="Arial" panose="020B0604020202020204" pitchFamily="34" charset="0"/>
                <a:hlinkClick r:id="rId3"/>
              </a:rPr>
              <a:t>Product Handbooks</a:t>
            </a:r>
            <a:r>
              <a:rPr lang="en-GB" sz="1300" dirty="0">
                <a:solidFill>
                  <a:srgbClr val="595959"/>
                </a:solidFill>
                <a:cs typeface="Arial" panose="020B0604020202020204" pitchFamily="34" charset="0"/>
              </a:rPr>
              <a:t> </a:t>
            </a:r>
          </a:p>
          <a:p>
            <a:endParaRPr lang="en-GB" sz="13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EC0FD9DE-FBA3-4B27-BEA1-9E236C253BBF}"/>
              </a:ext>
            </a:extLst>
          </p:cNvPr>
          <p:cNvPicPr>
            <a:picLocks noChangeAspect="1"/>
          </p:cNvPicPr>
          <p:nvPr/>
        </p:nvPicPr>
        <p:blipFill>
          <a:blip r:embed="rId4"/>
          <a:stretch>
            <a:fillRect/>
          </a:stretch>
        </p:blipFill>
        <p:spPr>
          <a:xfrm>
            <a:off x="6091011" y="1273626"/>
            <a:ext cx="5749754" cy="4306883"/>
          </a:xfrm>
          <a:prstGeom prst="rect">
            <a:avLst/>
          </a:prstGeom>
        </p:spPr>
      </p:pic>
      <p:sp>
        <p:nvSpPr>
          <p:cNvPr id="14" name="Title 1">
            <a:extLst>
              <a:ext uri="{FF2B5EF4-FFF2-40B4-BE49-F238E27FC236}">
                <a16:creationId xmlns:a16="http://schemas.microsoft.com/office/drawing/2014/main" id="{FF8301DC-DA15-4CD9-B208-A2DD168F300B}"/>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Guidance</a:t>
            </a:r>
          </a:p>
        </p:txBody>
      </p:sp>
    </p:spTree>
    <p:extLst>
      <p:ext uri="{BB962C8B-B14F-4D97-AF65-F5344CB8AC3E}">
        <p14:creationId xmlns:p14="http://schemas.microsoft.com/office/powerpoint/2010/main" val="334024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7624951" y="3802630"/>
            <a:ext cx="2465806" cy="1417839"/>
          </a:xfrm>
          <a:prstGeom prst="rect">
            <a:avLst/>
          </a:prstGeom>
        </p:spPr>
      </p:pic>
      <p:pic>
        <p:nvPicPr>
          <p:cNvPr id="8" name="Picture 7"/>
          <p:cNvPicPr>
            <a:picLocks noChangeAspect="1"/>
          </p:cNvPicPr>
          <p:nvPr/>
        </p:nvPicPr>
        <p:blipFill>
          <a:blip r:embed="rId3"/>
          <a:stretch>
            <a:fillRect/>
          </a:stretch>
        </p:blipFill>
        <p:spPr>
          <a:xfrm>
            <a:off x="7227639" y="1980109"/>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A269F2A-9348-47E1-94BC-9CF2AC181150}"/>
              </a:ext>
            </a:extLst>
          </p:cNvPr>
          <p:cNvSpPr txBox="1">
            <a:spLocks/>
          </p:cNvSpPr>
          <p:nvPr/>
        </p:nvSpPr>
        <p:spPr>
          <a:xfrm>
            <a:off x="330371" y="1270915"/>
            <a:ext cx="5029674" cy="4536504"/>
          </a:xfrm>
          <a:prstGeom prst="rect">
            <a:avLst/>
          </a:prstGeom>
        </p:spPr>
        <p:txBody>
          <a:bodyPr vert="horz" lIns="0" tIns="0" rIns="0" bIns="0" rtlCol="0" anchor="t" anchorCtr="0">
            <a:normAutofit lnSpcReduction="10000"/>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Benefits of the new system:</a:t>
            </a:r>
          </a:p>
          <a:p>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Quicker</a:t>
            </a:r>
            <a:r>
              <a:rPr lang="en-GB" sz="1300" b="1" dirty="0">
                <a:solidFill>
                  <a:srgbClr val="FF3399"/>
                </a:solidFill>
                <a:cs typeface="Arial" panose="020B0604020202020204" pitchFamily="34" charset="0"/>
              </a:rPr>
              <a:t> </a:t>
            </a:r>
            <a:r>
              <a:rPr lang="en-GB" sz="1300" dirty="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Helpful guidance  </a:t>
            </a:r>
            <a:r>
              <a:rPr lang="en-GB" sz="1300" dirty="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br>
              <a:rPr lang="en-GB" sz="1300" dirty="0">
                <a:solidFill>
                  <a:srgbClr val="595959"/>
                </a:solidFill>
                <a:cs typeface="Arial" panose="020B0604020202020204" pitchFamily="34" charset="0"/>
              </a:rPr>
            </a:br>
            <a:endParaRPr lang="en-GB" sz="1300" dirty="0">
              <a:solidFill>
                <a:srgbClr val="595959"/>
              </a:solidFill>
              <a:cs typeface="Arial" panose="020B0604020202020204" pitchFamily="34" charset="0"/>
            </a:endParaRPr>
          </a:p>
          <a:p>
            <a:pPr marL="342900" indent="-342900">
              <a:buFont typeface="+mj-lt"/>
              <a:buAutoNum type="arabicPeriod"/>
            </a:pPr>
            <a:r>
              <a:rPr lang="en-GB" sz="1300" b="1" dirty="0">
                <a:solidFill>
                  <a:srgbClr val="E60050"/>
                </a:solidFill>
                <a:cs typeface="Arial" panose="020B0604020202020204" pitchFamily="34" charset="0"/>
              </a:rPr>
              <a:t>Thinking time </a:t>
            </a:r>
            <a:r>
              <a:rPr lang="en-GB" sz="1300" dirty="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endParaRPr lang="en-GB" sz="1300" dirty="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11AD8BD-75A0-4723-979D-E1948AB99312}"/>
              </a:ext>
            </a:extLst>
          </p:cNvPr>
          <p:cNvSpPr txBox="1">
            <a:spLocks/>
          </p:cNvSpPr>
          <p:nvPr/>
        </p:nvSpPr>
        <p:spPr>
          <a:xfrm>
            <a:off x="357665" y="251917"/>
            <a:ext cx="7018604" cy="1368083"/>
          </a:xfrm>
          <a:prstGeom prst="rect">
            <a:avLst/>
          </a:prstGeom>
        </p:spPr>
        <p:txBody>
          <a:bodyPr vert="horz" lIns="0" tIns="0" rIns="0" bIns="0" rtlCol="0" anchor="t" anchorCtr="0">
            <a:noAutofit/>
          </a:bodyPr>
          <a:lst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a:lstStyle>
          <a:p>
            <a:r>
              <a:rPr lang="en-GB" dirty="0"/>
              <a:t>New System Guidance</a:t>
            </a:r>
          </a:p>
        </p:txBody>
      </p:sp>
    </p:spTree>
    <p:extLst>
      <p:ext uri="{BB962C8B-B14F-4D97-AF65-F5344CB8AC3E}">
        <p14:creationId xmlns:p14="http://schemas.microsoft.com/office/powerpoint/2010/main" val="404934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251917"/>
            <a:ext cx="7522660" cy="1368083"/>
          </a:xfrm>
        </p:spPr>
        <p:txBody>
          <a:bodyPr/>
          <a:lstStyle/>
          <a:p>
            <a:r>
              <a:rPr lang="en-US" dirty="0"/>
              <a:t>How To Place a SIM Provide Order </a:t>
            </a:r>
            <a:endParaRPr lang="en-GB" dirty="0"/>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6</a:t>
            </a:fld>
            <a:endParaRPr lang="en-GB" dirty="0"/>
          </a:p>
        </p:txBody>
      </p:sp>
      <p:sp>
        <p:nvSpPr>
          <p:cNvPr id="6" name="Content Placeholder 2"/>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Step 1: Logging In</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Go to </a:t>
            </a:r>
            <a:r>
              <a:rPr lang="en-GB" sz="1300" dirty="0">
                <a:solidFill>
                  <a:srgbClr val="595959"/>
                </a:solidFill>
                <a:cs typeface="Arial" panose="020B0604020202020204" pitchFamily="34" charset="0"/>
                <a:hlinkClick r:id="rId2"/>
              </a:rPr>
              <a:t>www.btwholesale.com</a:t>
            </a:r>
            <a:br>
              <a:rPr lang="en-GB" sz="1300" dirty="0">
                <a:solidFill>
                  <a:srgbClr val="595959"/>
                </a:solidFill>
                <a:cs typeface="Arial" panose="020B0604020202020204" pitchFamily="34" charset="0"/>
              </a:rPr>
            </a:br>
            <a:r>
              <a:rPr lang="en-GB" sz="1300" dirty="0">
                <a:solidFill>
                  <a:srgbClr val="595959"/>
                </a:solidFill>
                <a:cs typeface="Arial" panose="020B0604020202020204" pitchFamily="34" charset="0"/>
              </a:rPr>
              <a:t> </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Click on ‘Login/register’</a:t>
            </a:r>
          </a:p>
        </p:txBody>
      </p:sp>
      <p:pic>
        <p:nvPicPr>
          <p:cNvPr id="5" name="Picture 4">
            <a:extLst>
              <a:ext uri="{FF2B5EF4-FFF2-40B4-BE49-F238E27FC236}">
                <a16:creationId xmlns:a16="http://schemas.microsoft.com/office/drawing/2014/main" id="{84EA2956-B867-4557-8775-BE5E3B4F9950}"/>
              </a:ext>
            </a:extLst>
          </p:cNvPr>
          <p:cNvPicPr>
            <a:picLocks noChangeAspect="1"/>
          </p:cNvPicPr>
          <p:nvPr/>
        </p:nvPicPr>
        <p:blipFill>
          <a:blip r:embed="rId3"/>
          <a:stretch>
            <a:fillRect/>
          </a:stretch>
        </p:blipFill>
        <p:spPr>
          <a:xfrm>
            <a:off x="6080125" y="1270915"/>
            <a:ext cx="5749754" cy="4298708"/>
          </a:xfrm>
          <a:prstGeom prst="rect">
            <a:avLst/>
          </a:prstGeom>
        </p:spPr>
      </p:pic>
      <p:sp>
        <p:nvSpPr>
          <p:cNvPr id="8" name="Rectangle 7">
            <a:extLst>
              <a:ext uri="{FF2B5EF4-FFF2-40B4-BE49-F238E27FC236}">
                <a16:creationId xmlns:a16="http://schemas.microsoft.com/office/drawing/2014/main" id="{62902B68-C8DC-4B22-A30B-20828DF12CC1}"/>
              </a:ext>
            </a:extLst>
          </p:cNvPr>
          <p:cNvSpPr/>
          <p:nvPr/>
        </p:nvSpPr>
        <p:spPr>
          <a:xfrm>
            <a:off x="10472613" y="1343591"/>
            <a:ext cx="576064" cy="3199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360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F11C-7BAA-49BD-98D2-3C7D2F3BE5FC}"/>
              </a:ext>
            </a:extLst>
          </p:cNvPr>
          <p:cNvSpPr>
            <a:spLocks noGrp="1"/>
          </p:cNvSpPr>
          <p:nvPr>
            <p:ph type="title"/>
          </p:nvPr>
        </p:nvSpPr>
        <p:spPr>
          <a:xfrm>
            <a:off x="357665" y="251917"/>
            <a:ext cx="7738684" cy="1368083"/>
          </a:xfrm>
        </p:spPr>
        <p:txBody>
          <a:bodyPr/>
          <a:lstStyle/>
          <a:p>
            <a:r>
              <a:rPr lang="en-US" dirty="0"/>
              <a:t>How To Place a SIM Provide Order </a:t>
            </a:r>
            <a:endParaRPr lang="en-GB" dirty="0"/>
          </a:p>
        </p:txBody>
      </p:sp>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7</a:t>
            </a:fld>
            <a:endParaRPr lang="en-GB" dirty="0"/>
          </a:p>
        </p:txBody>
      </p:sp>
      <p:sp>
        <p:nvSpPr>
          <p:cNvPr id="6" name="Content Placeholder 2"/>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cs typeface="Arial" panose="020B0604020202020204" pitchFamily="34" charset="0"/>
              </a:rPr>
              <a:t>Step 1: Logging In</a:t>
            </a:r>
          </a:p>
          <a:p>
            <a:endParaRPr lang="en-GB" sz="1300" b="1" dirty="0">
              <a:solidFill>
                <a:srgbClr val="FF339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Enter your Username and Password.</a:t>
            </a:r>
          </a:p>
          <a:p>
            <a:pPr marL="285750" indent="-285750">
              <a:buFont typeface="Arial" panose="020B0604020202020204" pitchFamily="34" charset="0"/>
              <a:buChar char="•"/>
            </a:pPr>
            <a:endParaRPr lang="en-GB" sz="1300" dirty="0">
              <a:solidFill>
                <a:srgbClr val="595959"/>
              </a:solidFill>
              <a:cs typeface="Arial" panose="020B0604020202020204" pitchFamily="34" charset="0"/>
            </a:endParaRPr>
          </a:p>
          <a:p>
            <a:pPr marL="285750" indent="-285750">
              <a:buFont typeface="Arial" panose="020B0604020202020204" pitchFamily="34" charset="0"/>
              <a:buChar char="•"/>
            </a:pPr>
            <a:r>
              <a:rPr lang="en-GB" sz="1300" dirty="0">
                <a:solidFill>
                  <a:srgbClr val="595959"/>
                </a:solidFill>
                <a:cs typeface="Arial" panose="020B0604020202020204" pitchFamily="34" charset="0"/>
              </a:rPr>
              <a:t>Click on ‘Login’</a:t>
            </a:r>
          </a:p>
        </p:txBody>
      </p:sp>
      <p:pic>
        <p:nvPicPr>
          <p:cNvPr id="7" name="Picture 6">
            <a:extLst>
              <a:ext uri="{FF2B5EF4-FFF2-40B4-BE49-F238E27FC236}">
                <a16:creationId xmlns:a16="http://schemas.microsoft.com/office/drawing/2014/main" id="{8D52F8D3-C57A-42E8-A0BE-5CA9F7D38AAA}"/>
              </a:ext>
            </a:extLst>
          </p:cNvPr>
          <p:cNvPicPr>
            <a:picLocks noChangeAspect="1"/>
          </p:cNvPicPr>
          <p:nvPr/>
        </p:nvPicPr>
        <p:blipFill>
          <a:blip r:embed="rId2"/>
          <a:stretch>
            <a:fillRect/>
          </a:stretch>
        </p:blipFill>
        <p:spPr>
          <a:xfrm>
            <a:off x="6080124" y="1270914"/>
            <a:ext cx="5749755" cy="4309595"/>
          </a:xfrm>
          <a:prstGeom prst="rect">
            <a:avLst/>
          </a:prstGeom>
        </p:spPr>
      </p:pic>
      <p:sp>
        <p:nvSpPr>
          <p:cNvPr id="8" name="Rectangle 7">
            <a:extLst>
              <a:ext uri="{FF2B5EF4-FFF2-40B4-BE49-F238E27FC236}">
                <a16:creationId xmlns:a16="http://schemas.microsoft.com/office/drawing/2014/main" id="{62902B68-C8DC-4B22-A30B-20828DF12CC1}"/>
              </a:ext>
            </a:extLst>
          </p:cNvPr>
          <p:cNvSpPr/>
          <p:nvPr/>
        </p:nvSpPr>
        <p:spPr>
          <a:xfrm>
            <a:off x="7592293" y="2844205"/>
            <a:ext cx="2736304"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9093E38-9EDC-4C86-B955-F3FFBE28F9F0}"/>
              </a:ext>
            </a:extLst>
          </p:cNvPr>
          <p:cNvSpPr/>
          <p:nvPr/>
        </p:nvSpPr>
        <p:spPr>
          <a:xfrm>
            <a:off x="8672413" y="4231996"/>
            <a:ext cx="504056" cy="392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218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8</a:t>
            </a:fld>
            <a:endParaRPr lang="en-GB" dirty="0"/>
          </a:p>
        </p:txBody>
      </p:sp>
      <p:sp>
        <p:nvSpPr>
          <p:cNvPr id="7" name="Content Placeholder 2"/>
          <p:cNvSpPr txBox="1">
            <a:spLocks/>
          </p:cNvSpPr>
          <p:nvPr/>
        </p:nvSpPr>
        <p:spPr>
          <a:xfrm>
            <a:off x="330371" y="1270915"/>
            <a:ext cx="502967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endParaRPr lang="en-GB" sz="1300" dirty="0">
              <a:latin typeface="+mj-lt"/>
            </a:endParaRPr>
          </a:p>
          <a:p>
            <a:endParaRPr lang="en-US" sz="1300" dirty="0">
              <a:latin typeface="+mj-lt"/>
            </a:endParaRPr>
          </a:p>
        </p:txBody>
      </p:sp>
      <p:pic>
        <p:nvPicPr>
          <p:cNvPr id="9" name="Picture 8">
            <a:extLst>
              <a:ext uri="{FF2B5EF4-FFF2-40B4-BE49-F238E27FC236}">
                <a16:creationId xmlns:a16="http://schemas.microsoft.com/office/drawing/2014/main" id="{214DB1F3-5D28-4DF5-BE04-7F8C9D7365AB}"/>
              </a:ext>
            </a:extLst>
          </p:cNvPr>
          <p:cNvPicPr>
            <a:picLocks noChangeAspect="1"/>
          </p:cNvPicPr>
          <p:nvPr/>
        </p:nvPicPr>
        <p:blipFill>
          <a:blip r:embed="rId2"/>
          <a:stretch>
            <a:fillRect/>
          </a:stretch>
        </p:blipFill>
        <p:spPr>
          <a:xfrm>
            <a:off x="6091011" y="1273626"/>
            <a:ext cx="5749754" cy="4306883"/>
          </a:xfrm>
          <a:prstGeom prst="rect">
            <a:avLst/>
          </a:prstGeom>
        </p:spPr>
      </p:pic>
      <p:sp>
        <p:nvSpPr>
          <p:cNvPr id="11" name="Title 1">
            <a:extLst>
              <a:ext uri="{FF2B5EF4-FFF2-40B4-BE49-F238E27FC236}">
                <a16:creationId xmlns:a16="http://schemas.microsoft.com/office/drawing/2014/main" id="{83F7121C-CC1D-4FD4-BB82-AC5C5B648A9B}"/>
              </a:ext>
            </a:extLst>
          </p:cNvPr>
          <p:cNvSpPr>
            <a:spLocks noGrp="1"/>
          </p:cNvSpPr>
          <p:nvPr>
            <p:ph type="title"/>
          </p:nvPr>
        </p:nvSpPr>
        <p:spPr>
          <a:xfrm>
            <a:off x="357665" y="251917"/>
            <a:ext cx="7522660" cy="1368083"/>
          </a:xfrm>
        </p:spPr>
        <p:txBody>
          <a:bodyPr/>
          <a:lstStyle/>
          <a:p>
            <a:r>
              <a:rPr lang="en-US" dirty="0"/>
              <a:t>How To Place a SIM Provide Order </a:t>
            </a:r>
            <a:endParaRPr lang="en-GB" dirty="0"/>
          </a:p>
        </p:txBody>
      </p:sp>
      <p:sp>
        <p:nvSpPr>
          <p:cNvPr id="12" name="Content Placeholder 2">
            <a:extLst>
              <a:ext uri="{FF2B5EF4-FFF2-40B4-BE49-F238E27FC236}">
                <a16:creationId xmlns:a16="http://schemas.microsoft.com/office/drawing/2014/main" id="{959B1593-0017-4BDB-B9C2-E577E9AD4E3C}"/>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Once logged in, you’ll be taken to Business zone.</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If you aren’t taken to Business zone, you’ll need to arrange access via your company administrator.</a:t>
            </a:r>
          </a:p>
          <a:p>
            <a:endParaRPr lang="en-GB" sz="1300" dirty="0">
              <a:solidFill>
                <a:srgbClr val="595959"/>
              </a:solidFill>
              <a:latin typeface="+mn-lt"/>
              <a:cs typeface="Arial" panose="020B0604020202020204" pitchFamily="34" charset="0"/>
            </a:endParaRPr>
          </a:p>
          <a:p>
            <a:r>
              <a:rPr lang="en-GB" sz="1300" dirty="0">
                <a:solidFill>
                  <a:srgbClr val="595959"/>
                </a:solidFill>
                <a:latin typeface="+mn-lt"/>
                <a:cs typeface="Arial" panose="020B0604020202020204" pitchFamily="34" charset="0"/>
              </a:rPr>
              <a:t>To access the new journey:</a:t>
            </a:r>
          </a:p>
          <a:p>
            <a:endParaRPr lang="en-GB" sz="1300" dirty="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a:solidFill>
                  <a:srgbClr val="595959"/>
                </a:solidFill>
                <a:latin typeface="+mn-lt"/>
                <a:cs typeface="Arial" panose="020B0604020202020204" pitchFamily="34" charset="0"/>
              </a:rPr>
              <a:t>Click on ‘Place a New Order’</a:t>
            </a:r>
          </a:p>
        </p:txBody>
      </p:sp>
      <p:sp>
        <p:nvSpPr>
          <p:cNvPr id="13" name="Rectangle 12">
            <a:extLst>
              <a:ext uri="{FF2B5EF4-FFF2-40B4-BE49-F238E27FC236}">
                <a16:creationId xmlns:a16="http://schemas.microsoft.com/office/drawing/2014/main" id="{9612C95F-A020-4F3A-BB90-7FAD6FB9ACE0}"/>
              </a:ext>
            </a:extLst>
          </p:cNvPr>
          <p:cNvSpPr/>
          <p:nvPr/>
        </p:nvSpPr>
        <p:spPr>
          <a:xfrm>
            <a:off x="7160245" y="4319723"/>
            <a:ext cx="1080120" cy="35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64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69AFB56-EE86-4A7D-98C9-D8E23D0A035D}"/>
              </a:ext>
            </a:extLst>
          </p:cNvPr>
          <p:cNvSpPr>
            <a:spLocks noGrp="1"/>
          </p:cNvSpPr>
          <p:nvPr>
            <p:ph type="title"/>
          </p:nvPr>
        </p:nvSpPr>
        <p:spPr>
          <a:xfrm>
            <a:off x="357665" y="251917"/>
            <a:ext cx="7810692" cy="1368083"/>
          </a:xfrm>
        </p:spPr>
        <p:txBody>
          <a:bodyPr/>
          <a:lstStyle/>
          <a:p>
            <a:r>
              <a:rPr lang="en-US" dirty="0"/>
              <a:t>How To Place a SIM Provide Order </a:t>
            </a:r>
            <a:endParaRPr lang="en-GB" dirty="0"/>
          </a:p>
        </p:txBody>
      </p:sp>
      <p:sp>
        <p:nvSpPr>
          <p:cNvPr id="26" name="Content Placeholder 2">
            <a:extLst>
              <a:ext uri="{FF2B5EF4-FFF2-40B4-BE49-F238E27FC236}">
                <a16:creationId xmlns:a16="http://schemas.microsoft.com/office/drawing/2014/main" id="{440E1120-4F01-4352-9A8B-6C4EFED317B1}"/>
              </a:ext>
            </a:extLst>
          </p:cNvPr>
          <p:cNvSpPr txBox="1">
            <a:spLocks/>
          </p:cNvSpPr>
          <p:nvPr/>
        </p:nvSpPr>
        <p:spPr>
          <a:xfrm>
            <a:off x="330371" y="1270915"/>
            <a:ext cx="502967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rgbClr val="E60050"/>
                </a:solidFill>
                <a:latin typeface="+mn-lt"/>
                <a:cs typeface="Arial" panose="020B0604020202020204" pitchFamily="34" charset="0"/>
              </a:rPr>
              <a:t>Step 2: Accessing the journey</a:t>
            </a:r>
          </a:p>
          <a:p>
            <a:endParaRPr lang="en-GB" sz="1300" b="1" dirty="0">
              <a:solidFill>
                <a:srgbClr val="FF3399"/>
              </a:solidFill>
              <a:cs typeface="Arial" panose="020B0604020202020204" pitchFamily="34" charset="0"/>
            </a:endParaRPr>
          </a:p>
          <a:p>
            <a:r>
              <a:rPr lang="en-GB" sz="1300" dirty="0">
                <a:solidFill>
                  <a:srgbClr val="595959"/>
                </a:solidFill>
                <a:latin typeface="+mn-lt"/>
                <a:cs typeface="Arial" panose="020B0604020202020204" pitchFamily="34" charset="0"/>
              </a:rPr>
              <a:t>If you have multiple accounts associated with your user id, you’ll need to select the applicable account from the dropdown.</a:t>
            </a:r>
          </a:p>
          <a:p>
            <a:endParaRPr lang="en-GB" sz="1300" dirty="0">
              <a:solidFill>
                <a:srgbClr val="595959"/>
              </a:solidFill>
              <a:latin typeface="+mn-lt"/>
              <a:cs typeface="Arial" panose="020B0604020202020204" pitchFamily="34" charset="0"/>
            </a:endParaRPr>
          </a:p>
          <a:p>
            <a:pPr>
              <a:spcBef>
                <a:spcPts val="600"/>
              </a:spcBef>
            </a:pPr>
            <a:r>
              <a:rPr lang="en-GB" sz="1300" dirty="0">
                <a:solidFill>
                  <a:srgbClr val="595959"/>
                </a:solidFill>
                <a:latin typeface="+mn-lt"/>
                <a:cs typeface="Arial" panose="020B0604020202020204" pitchFamily="34" charset="0"/>
              </a:rPr>
              <a:t>If you have multiple accounts, select the account from the drop down menu. Tick the ‘Set as favourite’ box if you want this to be your default account.</a:t>
            </a:r>
          </a:p>
        </p:txBody>
      </p:sp>
      <p:pic>
        <p:nvPicPr>
          <p:cNvPr id="3" name="Picture 2">
            <a:extLst>
              <a:ext uri="{FF2B5EF4-FFF2-40B4-BE49-F238E27FC236}">
                <a16:creationId xmlns:a16="http://schemas.microsoft.com/office/drawing/2014/main" id="{64829251-1CB0-4689-B87A-0DD10BF29878}"/>
              </a:ext>
            </a:extLst>
          </p:cNvPr>
          <p:cNvPicPr>
            <a:picLocks noChangeAspect="1"/>
          </p:cNvPicPr>
          <p:nvPr/>
        </p:nvPicPr>
        <p:blipFill>
          <a:blip r:embed="rId2"/>
          <a:stretch>
            <a:fillRect/>
          </a:stretch>
        </p:blipFill>
        <p:spPr>
          <a:xfrm>
            <a:off x="6091011" y="1270916"/>
            <a:ext cx="5749754" cy="2149354"/>
          </a:xfrm>
          <a:prstGeom prst="rect">
            <a:avLst/>
          </a:prstGeom>
        </p:spPr>
      </p:pic>
      <p:sp>
        <p:nvSpPr>
          <p:cNvPr id="27" name="Rectangle 26">
            <a:extLst>
              <a:ext uri="{FF2B5EF4-FFF2-40B4-BE49-F238E27FC236}">
                <a16:creationId xmlns:a16="http://schemas.microsoft.com/office/drawing/2014/main" id="{639A9F7D-559F-4F3A-9D14-DDBE7F8B2DF6}"/>
              </a:ext>
            </a:extLst>
          </p:cNvPr>
          <p:cNvSpPr/>
          <p:nvPr/>
        </p:nvSpPr>
        <p:spPr>
          <a:xfrm>
            <a:off x="7479765" y="1306699"/>
            <a:ext cx="1895150" cy="2880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B6F94E46-441B-4165-B30B-ABC5DDA1848B}"/>
              </a:ext>
            </a:extLst>
          </p:cNvPr>
          <p:cNvPicPr>
            <a:picLocks noChangeAspect="1"/>
          </p:cNvPicPr>
          <p:nvPr/>
        </p:nvPicPr>
        <p:blipFill>
          <a:blip r:embed="rId3"/>
          <a:stretch>
            <a:fillRect/>
          </a:stretch>
        </p:blipFill>
        <p:spPr>
          <a:xfrm>
            <a:off x="6096231" y="3575171"/>
            <a:ext cx="5749754" cy="2149354"/>
          </a:xfrm>
          <a:prstGeom prst="rect">
            <a:avLst/>
          </a:prstGeom>
        </p:spPr>
      </p:pic>
      <p:sp>
        <p:nvSpPr>
          <p:cNvPr id="28" name="Rectangle 27">
            <a:extLst>
              <a:ext uri="{FF2B5EF4-FFF2-40B4-BE49-F238E27FC236}">
                <a16:creationId xmlns:a16="http://schemas.microsoft.com/office/drawing/2014/main" id="{B530A4E3-3E55-49BA-BD0C-F173A486D31D}"/>
              </a:ext>
            </a:extLst>
          </p:cNvPr>
          <p:cNvSpPr/>
          <p:nvPr/>
        </p:nvSpPr>
        <p:spPr>
          <a:xfrm>
            <a:off x="9374914" y="3579661"/>
            <a:ext cx="794983" cy="3075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53740"/>
      </p:ext>
    </p:extLst>
  </p:cSld>
  <p:clrMapOvr>
    <a:masterClrMapping/>
  </p:clrMapOvr>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34EC27-9B53-449B-ACD5-798E1503570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ef45285-9b0e-4457-acb9-415a3b238810"/>
    <ds:schemaRef ds:uri="http://www.w3.org/XML/1998/namespace"/>
  </ds:schemaRefs>
</ds:datastoreItem>
</file>

<file path=customXml/itemProps3.xml><?xml version="1.0" encoding="utf-8"?>
<ds:datastoreItem xmlns:ds="http://schemas.openxmlformats.org/officeDocument/2006/customXml" ds:itemID="{68B73847-A7EA-4D62-B9F8-535766B26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2382</TotalTime>
  <Words>1541</Words>
  <Application>Microsoft Office PowerPoint</Application>
  <PresentationFormat>Custom</PresentationFormat>
  <Paragraphs>215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BT Font Light</vt:lpstr>
      <vt:lpstr>Century Gothic</vt:lpstr>
      <vt:lpstr>Century Gothic Regular</vt:lpstr>
      <vt:lpstr>BT_ppt_widescreen_mountain</vt:lpstr>
      <vt:lpstr>Placing a Broadband SIM Provide Order on Enhanced Eco+ </vt:lpstr>
      <vt:lpstr>PowerPoint Presentation</vt:lpstr>
      <vt:lpstr>PowerPoint Presentation</vt:lpstr>
      <vt:lpstr>PowerPoint Presentation</vt:lpstr>
      <vt:lpstr>PowerPoint Presentation</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How To Place a SIM Provide Order </vt:lpstr>
      <vt:lpstr>PowerPoint Presentation</vt:lpstr>
    </vt:vector>
  </TitlesOfParts>
  <Company>BT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Atcha,Z,Zahid,NKF9 R</cp:lastModifiedBy>
  <cp:revision>84</cp:revision>
  <dcterms:created xsi:type="dcterms:W3CDTF">2020-01-02T13:25:58Z</dcterms:created>
  <dcterms:modified xsi:type="dcterms:W3CDTF">2021-12-10T11:17:36Z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2021-03-29T15:26:12Z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61a56612-c453-4d19-a8fa-da2fec859e08</vt:lpwstr>
  </property>
  <property fmtid="{D5CDD505-2E9C-101B-9397-08002B2CF9AE}" pid="9" name="MSIP_Label_55818d02-8d25-4bb9-b27c-e4db64670887_ContentBits">
    <vt:lpwstr>0</vt:lpwstr>
  </property>
</Properties>
</file>