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nzies,K,Kate,TLB3 R" userId="87305231-0a94-4c3e-bf90-50f96acc2a7b" providerId="ADAL" clId="{22F46BB0-8181-4879-879F-A45E806B78CB}"/>
    <pc:docChg chg="modSld">
      <pc:chgData name="Menzies,K,Kate,TLB3 R" userId="87305231-0a94-4c3e-bf90-50f96acc2a7b" providerId="ADAL" clId="{22F46BB0-8181-4879-879F-A45E806B78CB}" dt="2020-10-06T09:08:38.062" v="9" actId="2165"/>
      <pc:docMkLst>
        <pc:docMk/>
      </pc:docMkLst>
      <pc:sldChg chg="modSp">
        <pc:chgData name="Menzies,K,Kate,TLB3 R" userId="87305231-0a94-4c3e-bf90-50f96acc2a7b" providerId="ADAL" clId="{22F46BB0-8181-4879-879F-A45E806B78CB}" dt="2020-10-06T09:05:55.352" v="7" actId="20577"/>
        <pc:sldMkLst>
          <pc:docMk/>
          <pc:sldMk cId="1506197788" sldId="257"/>
        </pc:sldMkLst>
        <pc:graphicFrameChg chg="modGraphic">
          <ac:chgData name="Menzies,K,Kate,TLB3 R" userId="87305231-0a94-4c3e-bf90-50f96acc2a7b" providerId="ADAL" clId="{22F46BB0-8181-4879-879F-A45E806B78CB}" dt="2020-10-06T09:05:55.352" v="7" actId="20577"/>
          <ac:graphicFrameMkLst>
            <pc:docMk/>
            <pc:sldMk cId="1506197788" sldId="257"/>
            <ac:graphicFrameMk id="2" creationId="{00000000-0000-0000-0000-000000000000}"/>
          </ac:graphicFrameMkLst>
        </pc:graphicFrameChg>
      </pc:sldChg>
      <pc:sldChg chg="modSp">
        <pc:chgData name="Menzies,K,Kate,TLB3 R" userId="87305231-0a94-4c3e-bf90-50f96acc2a7b" providerId="ADAL" clId="{22F46BB0-8181-4879-879F-A45E806B78CB}" dt="2020-10-06T09:08:38.062" v="9" actId="2165"/>
        <pc:sldMkLst>
          <pc:docMk/>
          <pc:sldMk cId="3060386989" sldId="258"/>
        </pc:sldMkLst>
        <pc:graphicFrameChg chg="modGraphic">
          <ac:chgData name="Menzies,K,Kate,TLB3 R" userId="87305231-0a94-4c3e-bf90-50f96acc2a7b" providerId="ADAL" clId="{22F46BB0-8181-4879-879F-A45E806B78CB}" dt="2020-10-06T09:08:38.062" v="9" actId="2165"/>
          <ac:graphicFrameMkLst>
            <pc:docMk/>
            <pc:sldMk cId="3060386989" sldId="258"/>
            <ac:graphicFrameMk id="2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419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479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4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740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70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61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25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265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62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58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435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91F02-08AA-4E0B-ADC3-C193B96009C0}" type="datetimeFigureOut">
              <a:rPr lang="en-GB" smtClean="0"/>
              <a:t>23/11/2020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ECC76-7814-4CBE-A9AA-D58B1604210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778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070022"/>
              </p:ext>
            </p:extLst>
          </p:nvPr>
        </p:nvGraphicFramePr>
        <p:xfrm>
          <a:off x="179512" y="400112"/>
          <a:ext cx="8734051" cy="4810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707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750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0708">
                <a:tc>
                  <a:txBody>
                    <a:bodyPr/>
                    <a:lstStyle/>
                    <a:p>
                      <a:r>
                        <a:rPr lang="en-GB" sz="1600" dirty="0"/>
                        <a:t>Release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Main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Customer 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/>
                        <a:t>CRE</a:t>
                      </a:r>
                      <a:r>
                        <a:rPr lang="en-GB" sz="1200" baseline="0" dirty="0"/>
                        <a:t> upgrade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/>
                        <a:t>Q3 FY 20/21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Service Logic update</a:t>
                      </a:r>
                      <a:r>
                        <a:rPr lang="en-GB" sz="1200" baseline="0" dirty="0"/>
                        <a:t> – Phase 3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Maintain vendor support for feature developments on Core Routing Engine.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/>
                        <a:t>CRE upgrade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/>
                        <a:t>H2 FY 20/21*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Titan Application</a:t>
                      </a:r>
                      <a:r>
                        <a:rPr lang="en-GB" sz="1200" baseline="0" dirty="0"/>
                        <a:t> Upgrade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Maintain vendor support for feature developments on Core Routing Engine.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CRE upgrade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>
                          <a:solidFill>
                            <a:schemeClr val="tx1"/>
                          </a:solidFill>
                        </a:rPr>
                        <a:t>H2 FY 20/21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Hardware upgrade for UK master and edge servers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 - Management of end of service life</a:t>
                      </a:r>
                    </a:p>
                    <a:p>
                      <a:r>
                        <a:rPr lang="en-GB" sz="1200" dirty="0"/>
                        <a:t> - Service maintenance.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0295194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>
                          <a:solidFill>
                            <a:schemeClr val="tx1"/>
                          </a:solidFill>
                        </a:rPr>
                        <a:t>Q4 20/21*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C3/G9</a:t>
                      </a:r>
                      <a:r>
                        <a:rPr lang="en-GB" sz="1200" baseline="0" dirty="0"/>
                        <a:t> software upgrade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- Upgrade to latest Ribbon software for ongoing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/>
                        <a:t>Currently  being planned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SBC</a:t>
                      </a:r>
                      <a:r>
                        <a:rPr lang="en-GB" sz="1200" baseline="0" dirty="0"/>
                        <a:t> software upgrade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 - Upgrade to latest Ribbon software for ongoing support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/>
                        <a:t>November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Compliance to OFCOM GC6.6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 - Blocking calls</a:t>
                      </a:r>
                      <a:r>
                        <a:rPr lang="en-GB" sz="1200" baseline="0" dirty="0"/>
                        <a:t> with invalid CLIs</a:t>
                      </a:r>
                    </a:p>
                    <a:p>
                      <a:r>
                        <a:rPr lang="en-GB" sz="1200" baseline="0" dirty="0"/>
                        <a:t> - Roll out to SBCs completed.</a:t>
                      </a:r>
                    </a:p>
                    <a:p>
                      <a:r>
                        <a:rPr lang="en-GB" sz="1200" baseline="0" dirty="0"/>
                        <a:t> - Aligned with the rollout of CRE upgrade service logic phase 3 above.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/>
                        <a:t>Ongoing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IES network</a:t>
                      </a:r>
                      <a:r>
                        <a:rPr lang="en-GB" sz="1200" baseline="0" dirty="0"/>
                        <a:t> switches migration to Nokia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 - Long</a:t>
                      </a:r>
                      <a:r>
                        <a:rPr lang="en-GB" sz="1200" baseline="0" dirty="0"/>
                        <a:t> term supported platform carrying all voice services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/>
                        <a:t>Ongoing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NAP upgrade at Telehouse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 - Upgrade of the hardware in the neutral access point at Telehouse London.</a:t>
                      </a:r>
                    </a:p>
                    <a:p>
                      <a:r>
                        <a:rPr lang="en-GB" sz="1200" dirty="0"/>
                        <a:t> - Management of end of service life for hardware.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635609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0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SDIN &amp; CRE Development Roadmap Refresh </a:t>
            </a:r>
            <a:r>
              <a:rPr lang="en-GB" sz="2000" b="1" u="sng" dirty="0" smtClean="0"/>
              <a:t>November </a:t>
            </a:r>
            <a:r>
              <a:rPr lang="en-GB" sz="2000" b="1" u="sng" dirty="0"/>
              <a:t>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6453336"/>
            <a:ext cx="52565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*Dates not committed</a:t>
            </a:r>
          </a:p>
        </p:txBody>
      </p:sp>
    </p:spTree>
    <p:extLst>
      <p:ext uri="{BB962C8B-B14F-4D97-AF65-F5344CB8AC3E}">
        <p14:creationId xmlns:p14="http://schemas.microsoft.com/office/powerpoint/2010/main" val="1506197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407347"/>
              </p:ext>
            </p:extLst>
          </p:nvPr>
        </p:nvGraphicFramePr>
        <p:xfrm>
          <a:off x="179512" y="400112"/>
          <a:ext cx="8734051" cy="1030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707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750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0708">
                <a:tc>
                  <a:txBody>
                    <a:bodyPr/>
                    <a:lstStyle/>
                    <a:p>
                      <a:r>
                        <a:rPr lang="en-GB" sz="1600" dirty="0"/>
                        <a:t>Release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Main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Customer 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788">
                <a:tc>
                  <a:txBody>
                    <a:bodyPr/>
                    <a:lstStyle/>
                    <a:p>
                      <a:r>
                        <a:rPr lang="en-GB" sz="1200" dirty="0"/>
                        <a:t>CRE upgrade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/>
                        <a:t>Completed September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Service</a:t>
                      </a:r>
                      <a:r>
                        <a:rPr lang="en-GB" sz="1200" baseline="0" dirty="0"/>
                        <a:t> logic update – Phase 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Maintain vendor support for feature developments on Core Routing Engine.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597189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79" y="0"/>
            <a:ext cx="72218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SDIN &amp; CRE Development Completed Deliveries October 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6453336"/>
            <a:ext cx="52565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*Dates not committed</a:t>
            </a:r>
          </a:p>
        </p:txBody>
      </p:sp>
    </p:spTree>
    <p:extLst>
      <p:ext uri="{BB962C8B-B14F-4D97-AF65-F5344CB8AC3E}">
        <p14:creationId xmlns:p14="http://schemas.microsoft.com/office/powerpoint/2010/main" val="3060386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35E3C47733624982F75FEF188816DA" ma:contentTypeVersion="13" ma:contentTypeDescription="Create a new document." ma:contentTypeScope="" ma:versionID="ae05eda3efafd76751960cf22b7d6e3b">
  <xsd:schema xmlns:xsd="http://www.w3.org/2001/XMLSchema" xmlns:xs="http://www.w3.org/2001/XMLSchema" xmlns:p="http://schemas.microsoft.com/office/2006/metadata/properties" xmlns:ns3="ec3ccc0f-a9b8-4f75-b59a-5fa8ee7582ba" xmlns:ns4="97fc69af-ff1a-4859-83df-7e36ec593401" targetNamespace="http://schemas.microsoft.com/office/2006/metadata/properties" ma:root="true" ma:fieldsID="463d20b9ad6a0c7aaf19e4770ffb3418" ns3:_="" ns4:_="">
    <xsd:import namespace="ec3ccc0f-a9b8-4f75-b59a-5fa8ee7582ba"/>
    <xsd:import namespace="97fc69af-ff1a-4859-83df-7e36ec59340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3ccc0f-a9b8-4f75-b59a-5fa8ee7582b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c69af-ff1a-4859-83df-7e36ec5934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EAA4FB-A286-46F0-8A2A-C61B46C53C8C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97fc69af-ff1a-4859-83df-7e36ec593401"/>
    <ds:schemaRef ds:uri="http://schemas.microsoft.com/office/2006/documentManagement/types"/>
    <ds:schemaRef ds:uri="http://schemas.microsoft.com/office/infopath/2007/PartnerControls"/>
    <ds:schemaRef ds:uri="ec3ccc0f-a9b8-4f75-b59a-5fa8ee7582b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70DC389-E62A-45B5-877C-D2621EA6E5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3ccc0f-a9b8-4f75-b59a-5fa8ee7582ba"/>
    <ds:schemaRef ds:uri="97fc69af-ff1a-4859-83df-7e36ec593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48A51C-82F0-4ECB-9184-8A97E53C18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3083</TotalTime>
  <Words>246</Words>
  <Application>Microsoft Office PowerPoint</Application>
  <PresentationFormat>On-screen Show (4:3)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BT Plc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</dc:creator>
  <cp:lastModifiedBy>McNulty,DMP,David,NDE R</cp:lastModifiedBy>
  <cp:revision>138</cp:revision>
  <dcterms:created xsi:type="dcterms:W3CDTF">2014-01-28T12:44:31Z</dcterms:created>
  <dcterms:modified xsi:type="dcterms:W3CDTF">2020-11-23T10:58:48Z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0x010100E835E3C47733624982F75FEF188816DA</vt:lpwstr>
  </property>
</Properties>
</file>