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7"/>
  </p:sldMasterIdLst>
  <p:notesMasterIdLst>
    <p:notesMasterId r:id="rId18"/>
  </p:notesMasterIdLst>
  <p:sldIdLst>
    <p:sldId id="292" r:id="rId8"/>
    <p:sldId id="294" r:id="rId9"/>
    <p:sldId id="295" r:id="rId10"/>
    <p:sldId id="304" r:id="rId11"/>
    <p:sldId id="305" r:id="rId12"/>
    <p:sldId id="306" r:id="rId13"/>
    <p:sldId id="307" r:id="rId14"/>
    <p:sldId id="308" r:id="rId15"/>
    <p:sldId id="309" r:id="rId16"/>
    <p:sldId id="257" r:id="rId17"/>
  </p:sldIdLst>
  <p:sldSz cx="12239625" cy="6840538"/>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45" userDrawn="1">
          <p15:clr>
            <a:srgbClr val="A4A3A4"/>
          </p15:clr>
        </p15:guide>
        <p15:guide id="2" pos="3855">
          <p15:clr>
            <a:srgbClr val="A4A3A4"/>
          </p15:clr>
        </p15:guide>
        <p15:guide id="3" pos="4036" userDrawn="1">
          <p15:clr>
            <a:srgbClr val="A4A3A4"/>
          </p15:clr>
        </p15:guide>
        <p15:guide id="4" pos="7410" userDrawn="1">
          <p15:clr>
            <a:srgbClr val="A4A3A4"/>
          </p15:clr>
        </p15:guide>
        <p15:guide id="5" pos="5624" userDrawn="1">
          <p15:clr>
            <a:srgbClr val="A4A3A4"/>
          </p15:clr>
        </p15:guide>
        <p15:guide id="6" pos="3401" userDrawn="1">
          <p15:clr>
            <a:srgbClr val="A4A3A4"/>
          </p15:clr>
        </p15:guide>
        <p15:guide id="7" pos="4490" userDrawn="1">
          <p15:clr>
            <a:srgbClr val="A4A3A4"/>
          </p15:clr>
        </p15:guide>
        <p15:guide id="8" orient="horz" pos="3756" userDrawn="1">
          <p15:clr>
            <a:srgbClr val="A4A3A4"/>
          </p15:clr>
        </p15:guide>
        <p15:guide id="9" orient="horz" pos="210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261" autoAdjust="0"/>
  </p:normalViewPr>
  <p:slideViewPr>
    <p:cSldViewPr showGuides="1">
      <p:cViewPr varScale="1">
        <p:scale>
          <a:sx n="113" d="100"/>
          <a:sy n="113" d="100"/>
        </p:scale>
        <p:origin x="414" y="102"/>
      </p:cViewPr>
      <p:guideLst>
        <p:guide orient="horz" pos="3645"/>
        <p:guide pos="3855"/>
        <p:guide pos="4036"/>
        <p:guide pos="7410"/>
        <p:guide pos="5624"/>
        <p:guide pos="3401"/>
        <p:guide pos="4490"/>
        <p:guide orient="horz" pos="3756"/>
        <p:guide orient="horz" pos="2109"/>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microsoft.com/office/2015/10/relationships/revisionInfo" Target="revisionInfo.xml"/><Relationship Id="rId5" Type="http://schemas.openxmlformats.org/officeDocument/2006/relationships/customXml" Target="../customXml/item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266EBB-0E58-47B2-8EA8-A694003FD0F2}" type="datetimeFigureOut">
              <a:rPr lang="en-GB" smtClean="0"/>
              <a:t>09/05/2018</a:t>
            </a:fld>
            <a:endParaRPr lang="en-GB"/>
          </a:p>
        </p:txBody>
      </p:sp>
      <p:sp>
        <p:nvSpPr>
          <p:cNvPr id="4" name="Slide Image Placeholder 3"/>
          <p:cNvSpPr>
            <a:spLocks noGrp="1" noRot="1" noChangeAspect="1"/>
          </p:cNvSpPr>
          <p:nvPr>
            <p:ph type="sldImg" idx="2"/>
          </p:nvPr>
        </p:nvSpPr>
        <p:spPr>
          <a:xfrm>
            <a:off x="668338" y="1143000"/>
            <a:ext cx="55213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C50299-5D49-4341-93C4-E56654763289}" type="slidenum">
              <a:rPr lang="en-GB" smtClean="0"/>
              <a:t>‹#›</a:t>
            </a:fld>
            <a:endParaRPr lang="en-GB"/>
          </a:p>
        </p:txBody>
      </p:sp>
    </p:spTree>
    <p:extLst>
      <p:ext uri="{BB962C8B-B14F-4D97-AF65-F5344CB8AC3E}">
        <p14:creationId xmlns:p14="http://schemas.microsoft.com/office/powerpoint/2010/main" val="889434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logo only (purple)">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215AC38-A552-453A-970A-305AEB5AEF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38400" y="3168000"/>
            <a:ext cx="4320000" cy="497266"/>
          </a:xfrm>
          <a:prstGeom prst="rect">
            <a:avLst/>
          </a:prstGeom>
        </p:spPr>
      </p:pic>
    </p:spTree>
    <p:extLst>
      <p:ext uri="{BB962C8B-B14F-4D97-AF65-F5344CB8AC3E}">
        <p14:creationId xmlns:p14="http://schemas.microsoft.com/office/powerpoint/2010/main" val="3695728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small text) (blu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6480000" cy="324000"/>
          </a:xfrm>
        </p:spPr>
        <p:txBody>
          <a:bodyPr anchor="t" anchorCtr="0"/>
          <a:lstStyle>
            <a:lvl1pPr algn="l">
              <a:lnSpc>
                <a:spcPct val="100000"/>
              </a:lnSpc>
              <a:defRPr sz="2400" b="1" cap="none" baseline="0">
                <a:solidFill>
                  <a:schemeClr val="bg1"/>
                </a:solidFill>
                <a:latin typeface="+mj-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9" name="Text Placeholder 8"/>
          <p:cNvSpPr>
            <a:spLocks noGrp="1"/>
          </p:cNvSpPr>
          <p:nvPr>
            <p:ph type="body" sz="quarter" idx="13"/>
          </p:nvPr>
        </p:nvSpPr>
        <p:spPr>
          <a:xfrm>
            <a:off x="502509" y="2160160"/>
            <a:ext cx="6480000" cy="1620000"/>
          </a:xfrm>
        </p:spPr>
        <p:txBody>
          <a:bodyPr/>
          <a:lstStyle>
            <a:lvl1pPr>
              <a:lnSpc>
                <a:spcPct val="100000"/>
              </a:lnSpc>
              <a:defRPr sz="2400" b="0">
                <a:solidFill>
                  <a:schemeClr val="bg1"/>
                </a:solidFill>
                <a:latin typeface="+mn-lt"/>
              </a:defRPr>
            </a:lvl1pPr>
          </a:lstStyle>
          <a:p>
            <a:pPr lvl="0"/>
            <a:r>
              <a:rPr lang="en-US"/>
              <a:t>Edit Master text styles</a:t>
            </a:r>
          </a:p>
        </p:txBody>
      </p:sp>
      <p:sp>
        <p:nvSpPr>
          <p:cNvPr id="10" name="TextBox 9"/>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a:t>
            </a:r>
            <a:r>
              <a:rPr lang="en-GB" sz="1000" dirty="0" err="1">
                <a:solidFill>
                  <a:srgbClr val="FFFFFF"/>
                </a:solidFill>
              </a:rPr>
              <a:t>plc</a:t>
            </a:r>
            <a:r>
              <a:rPr lang="en-GB" sz="1000" dirty="0">
                <a:solidFill>
                  <a:srgbClr val="FFFFFF"/>
                </a:solidFill>
              </a:rPr>
              <a:t> </a:t>
            </a:r>
            <a:r>
              <a:rPr lang="en-GB" sz="1000" dirty="0" smtClean="0">
                <a:solidFill>
                  <a:srgbClr val="FFFFFF"/>
                </a:solidFill>
              </a:rPr>
              <a:t>2018</a:t>
            </a:r>
            <a:endParaRPr lang="en-GB" sz="1000" dirty="0">
              <a:solidFill>
                <a:srgbClr val="FFFFFF"/>
              </a:solidFill>
            </a:endParaRPr>
          </a:p>
        </p:txBody>
      </p:sp>
    </p:spTree>
    <p:extLst>
      <p:ext uri="{BB962C8B-B14F-4D97-AF65-F5344CB8AC3E}">
        <p14:creationId xmlns:p14="http://schemas.microsoft.com/office/powerpoint/2010/main" val="1855710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image (small text) (blank)">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6480000" cy="324000"/>
          </a:xfrm>
        </p:spPr>
        <p:txBody>
          <a:bodyPr anchor="t" anchorCtr="0"/>
          <a:lstStyle>
            <a:lvl1pPr algn="l">
              <a:lnSpc>
                <a:spcPct val="100000"/>
              </a:lnSpc>
              <a:defRPr sz="2400" b="1" cap="none" baseline="0">
                <a:solidFill>
                  <a:schemeClr val="bg1"/>
                </a:solidFill>
                <a:latin typeface="+mj-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9" name="Text Placeholder 8"/>
          <p:cNvSpPr>
            <a:spLocks noGrp="1"/>
          </p:cNvSpPr>
          <p:nvPr>
            <p:ph type="body" sz="quarter" idx="13"/>
          </p:nvPr>
        </p:nvSpPr>
        <p:spPr>
          <a:xfrm>
            <a:off x="502509" y="2160160"/>
            <a:ext cx="6480000" cy="1620000"/>
          </a:xfrm>
        </p:spPr>
        <p:txBody>
          <a:bodyPr/>
          <a:lstStyle>
            <a:lvl1pPr>
              <a:lnSpc>
                <a:spcPct val="100000"/>
              </a:lnSpc>
              <a:defRPr sz="2400" b="0">
                <a:solidFill>
                  <a:schemeClr val="bg1"/>
                </a:solidFill>
                <a:latin typeface="+mn-lt"/>
              </a:defRPr>
            </a:lvl1pPr>
          </a:lstStyle>
          <a:p>
            <a:pPr lvl="0"/>
            <a:r>
              <a:rPr lang="en-US"/>
              <a:t>Edit Master text styles</a:t>
            </a:r>
          </a:p>
        </p:txBody>
      </p:sp>
      <p:sp>
        <p:nvSpPr>
          <p:cNvPr id="10" name="TextBox 9"/>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a:t>
            </a:r>
            <a:r>
              <a:rPr lang="en-GB" sz="1000" dirty="0" err="1">
                <a:solidFill>
                  <a:srgbClr val="FFFFFF"/>
                </a:solidFill>
              </a:rPr>
              <a:t>plc</a:t>
            </a:r>
            <a:r>
              <a:rPr lang="en-GB" sz="1000" dirty="0">
                <a:solidFill>
                  <a:srgbClr val="FFFFFF"/>
                </a:solidFill>
              </a:rPr>
              <a:t> </a:t>
            </a:r>
            <a:r>
              <a:rPr lang="en-GB" sz="1000" dirty="0" smtClean="0">
                <a:solidFill>
                  <a:srgbClr val="FFFFFF"/>
                </a:solidFill>
              </a:rPr>
              <a:t>2018</a:t>
            </a:r>
            <a:endParaRPr lang="en-GB" sz="1000" dirty="0">
              <a:solidFill>
                <a:srgbClr val="FFFFFF"/>
              </a:solidFill>
            </a:endParaRPr>
          </a:p>
        </p:txBody>
      </p:sp>
    </p:spTree>
    <p:extLst>
      <p:ext uri="{BB962C8B-B14F-4D97-AF65-F5344CB8AC3E}">
        <p14:creationId xmlns:p14="http://schemas.microsoft.com/office/powerpoint/2010/main" val="1486613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tatement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980000"/>
            <a:ext cx="11232000" cy="2340000"/>
          </a:xfrm>
        </p:spPr>
        <p:txBody>
          <a:bodyPr anchor="ctr" anchorCtr="0"/>
          <a:lstStyle>
            <a:lvl1pPr algn="ctr">
              <a:lnSpc>
                <a:spcPct val="90000"/>
              </a:lnSpc>
              <a:defRPr sz="4800" b="0" cap="none" baseline="0">
                <a:solidFill>
                  <a:schemeClr val="bg1"/>
                </a:solidFill>
                <a:latin typeface="+mn-lt"/>
              </a:defRPr>
            </a:lvl1pPr>
          </a:lstStyle>
          <a:p>
            <a:r>
              <a:rPr lang="en-US" dirty="0"/>
              <a:t>Click to edit Master Divider title style</a:t>
            </a:r>
            <a:endParaRPr lang="en-GB" dirty="0"/>
          </a:p>
        </p:txBody>
      </p:sp>
    </p:spTree>
    <p:extLst>
      <p:ext uri="{BB962C8B-B14F-4D97-AF65-F5344CB8AC3E}">
        <p14:creationId xmlns:p14="http://schemas.microsoft.com/office/powerpoint/2010/main" val="1125592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tatement (pin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980000"/>
            <a:ext cx="11232000" cy="2340000"/>
          </a:xfrm>
        </p:spPr>
        <p:txBody>
          <a:bodyPr anchor="ctr" anchorCtr="0"/>
          <a:lstStyle>
            <a:lvl1pPr algn="ctr">
              <a:lnSpc>
                <a:spcPct val="90000"/>
              </a:lnSpc>
              <a:defRPr sz="4800" b="0" cap="none" baseline="0">
                <a:solidFill>
                  <a:schemeClr val="bg1"/>
                </a:solidFill>
                <a:latin typeface="+mn-lt"/>
              </a:defRPr>
            </a:lvl1pPr>
          </a:lstStyle>
          <a:p>
            <a:r>
              <a:rPr lang="en-US" dirty="0"/>
              <a:t>Click to edit Master Divider title style</a:t>
            </a:r>
            <a:endParaRPr lang="en-GB" dirty="0"/>
          </a:p>
        </p:txBody>
      </p:sp>
    </p:spTree>
    <p:extLst>
      <p:ext uri="{BB962C8B-B14F-4D97-AF65-F5344CB8AC3E}">
        <p14:creationId xmlns:p14="http://schemas.microsoft.com/office/powerpoint/2010/main" val="720174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tatement (blu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980000"/>
            <a:ext cx="11232000" cy="2340000"/>
          </a:xfrm>
        </p:spPr>
        <p:txBody>
          <a:bodyPr anchor="ctr" anchorCtr="0"/>
          <a:lstStyle>
            <a:lvl1pPr algn="ctr">
              <a:lnSpc>
                <a:spcPct val="90000"/>
              </a:lnSpc>
              <a:defRPr sz="4800" b="0" cap="none" baseline="0">
                <a:solidFill>
                  <a:schemeClr val="bg1"/>
                </a:solidFill>
                <a:latin typeface="+mn-lt"/>
              </a:defRPr>
            </a:lvl1pPr>
          </a:lstStyle>
          <a:p>
            <a:r>
              <a:rPr lang="en-US" dirty="0"/>
              <a:t>Click to edit Master Divider title style</a:t>
            </a:r>
            <a:endParaRPr lang="en-GB" dirty="0"/>
          </a:p>
        </p:txBody>
      </p:sp>
    </p:spTree>
    <p:extLst>
      <p:ext uri="{BB962C8B-B14F-4D97-AF65-F5344CB8AC3E}">
        <p14:creationId xmlns:p14="http://schemas.microsoft.com/office/powerpoint/2010/main" val="293556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tatement (blank)">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980000"/>
            <a:ext cx="11232000" cy="2340000"/>
          </a:xfrm>
        </p:spPr>
        <p:txBody>
          <a:bodyPr anchor="ctr" anchorCtr="0"/>
          <a:lstStyle>
            <a:lvl1pPr algn="ctr">
              <a:lnSpc>
                <a:spcPct val="90000"/>
              </a:lnSpc>
              <a:defRPr sz="4800" b="0" cap="none" baseline="0">
                <a:solidFill>
                  <a:schemeClr val="bg1"/>
                </a:solidFill>
                <a:latin typeface="+mn-lt"/>
              </a:defRPr>
            </a:lvl1pPr>
          </a:lstStyle>
          <a:p>
            <a:r>
              <a:rPr lang="en-US" dirty="0"/>
              <a:t>Click to edit Master Divider title style</a:t>
            </a:r>
            <a:endParaRPr lang="en-GB" dirty="0"/>
          </a:p>
        </p:txBody>
      </p:sp>
    </p:spTree>
    <p:extLst>
      <p:ext uri="{BB962C8B-B14F-4D97-AF65-F5344CB8AC3E}">
        <p14:creationId xmlns:p14="http://schemas.microsoft.com/office/powerpoint/2010/main" val="201563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Intro Slide">
    <p:spTree>
      <p:nvGrpSpPr>
        <p:cNvPr id="1" name=""/>
        <p:cNvGrpSpPr/>
        <p:nvPr/>
      </p:nvGrpSpPr>
      <p:grpSpPr>
        <a:xfrm>
          <a:off x="0" y="0"/>
          <a:ext cx="0" cy="0"/>
          <a:chOff x="0" y="0"/>
          <a:chExt cx="0" cy="0"/>
        </a:xfrm>
      </p:grpSpPr>
      <p:sp>
        <p:nvSpPr>
          <p:cNvPr id="2" name="Title 1"/>
          <p:cNvSpPr>
            <a:spLocks noGrp="1"/>
          </p:cNvSpPr>
          <p:nvPr>
            <p:ph type="title"/>
          </p:nvPr>
        </p:nvSpPr>
        <p:spPr>
          <a:xfrm>
            <a:off x="504000" y="1800000"/>
            <a:ext cx="7632000" cy="972000"/>
          </a:xfrm>
        </p:spPr>
        <p:txBody>
          <a:bodyPr/>
          <a:lstStyle>
            <a:lvl1pPr>
              <a:defRPr sz="4400" b="0" i="0" baseline="0">
                <a:latin typeface="+mn-lt"/>
              </a:defRPr>
            </a:lvl1pPr>
          </a:lstStyle>
          <a:p>
            <a:r>
              <a:rPr lang="en-US"/>
              <a:t>Click to edit Master title style</a:t>
            </a:r>
            <a:endParaRPr lang="en-GB" dirty="0"/>
          </a:p>
        </p:txBody>
      </p:sp>
      <p:sp>
        <p:nvSpPr>
          <p:cNvPr id="3" name="Content Placeholder 2"/>
          <p:cNvSpPr>
            <a:spLocks noGrp="1"/>
          </p:cNvSpPr>
          <p:nvPr>
            <p:ph idx="1"/>
          </p:nvPr>
        </p:nvSpPr>
        <p:spPr>
          <a:xfrm>
            <a:off x="504000" y="2772000"/>
            <a:ext cx="7596000" cy="3168000"/>
          </a:xfrm>
        </p:spPr>
        <p:txBody>
          <a:bodyPr/>
          <a:lstStyle>
            <a:lvl1pPr>
              <a:spcAft>
                <a:spcPts val="0"/>
              </a:spcAft>
              <a:defRPr sz="2400" b="0" i="0" baseline="0">
                <a:latin typeface="+mn-lt"/>
              </a:defRPr>
            </a:lvl1pPr>
            <a:lvl2pPr marL="180000" indent="-180000">
              <a:spcAft>
                <a:spcPts val="0"/>
              </a:spcAft>
              <a:buFont typeface="Calibri Light" panose="020F0302020204030204" pitchFamily="34" charset="0"/>
              <a:buChar char="–"/>
              <a:defRPr sz="2400" baseline="0"/>
            </a:lvl2pPr>
            <a:lvl3pPr marL="180000" indent="-180000">
              <a:buFont typeface="Calibri Light" panose="020F0302020204030204" pitchFamily="34" charset="0"/>
              <a:buChar char="&gt;"/>
              <a:defRPr sz="2400" baseline="0"/>
            </a:lvl3pPr>
            <a:lvl4pPr marL="360000" indent="-180000">
              <a:buFont typeface="Calibri Light" panose="020F0302020204030204" pitchFamily="34" charset="0"/>
              <a:buChar char="–"/>
              <a:defRPr sz="2400" baseline="0"/>
            </a:lvl4pPr>
            <a:lvl5pPr marL="540000" indent="-180000">
              <a:buFont typeface="Calibri Light" panose="020F0302020204030204" pitchFamily="34" charset="0"/>
              <a:buChar char="&gt;"/>
              <a:defRPr sz="24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TextBox 8"/>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chemeClr val="accent1"/>
                </a:solidFill>
              </a:rPr>
              <a:t>British Telecommunications </a:t>
            </a:r>
            <a:r>
              <a:rPr lang="en-GB" sz="1000" dirty="0" err="1">
                <a:solidFill>
                  <a:schemeClr val="accent1"/>
                </a:solidFill>
              </a:rPr>
              <a:t>plc</a:t>
            </a:r>
            <a:r>
              <a:rPr lang="en-GB" sz="1000" dirty="0">
                <a:solidFill>
                  <a:schemeClr val="accent1"/>
                </a:solidFill>
              </a:rPr>
              <a:t> </a:t>
            </a:r>
            <a:r>
              <a:rPr lang="en-GB" sz="1000" dirty="0" smtClean="0">
                <a:solidFill>
                  <a:schemeClr val="accent1"/>
                </a:solidFill>
              </a:rPr>
              <a:t>2018</a:t>
            </a:r>
            <a:endParaRPr lang="en-GB" sz="1000" dirty="0">
              <a:solidFill>
                <a:schemeClr val="accent1"/>
              </a:solidFill>
            </a:endParaRPr>
          </a:p>
        </p:txBody>
      </p:sp>
      <p:pic>
        <p:nvPicPr>
          <p:cNvPr id="10" name="Picture 9">
            <a:extLst>
              <a:ext uri="{FF2B5EF4-FFF2-40B4-BE49-F238E27FC236}">
                <a16:creationId xmlns:a16="http://schemas.microsoft.com/office/drawing/2014/main" xmlns="" id="{81077EE9-0CA2-4010-86CA-E4826DA382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7200" y="6289200"/>
            <a:ext cx="1620000" cy="186474"/>
          </a:xfrm>
          <a:prstGeom prst="rect">
            <a:avLst/>
          </a:prstGeom>
        </p:spPr>
      </p:pic>
    </p:spTree>
    <p:extLst>
      <p:ext uri="{BB962C8B-B14F-4D97-AF65-F5344CB8AC3E}">
        <p14:creationId xmlns:p14="http://schemas.microsoft.com/office/powerpoint/2010/main" val="3028959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Larg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504000" y="1512000"/>
            <a:ext cx="6300000" cy="4464000"/>
          </a:xfrm>
        </p:spPr>
        <p:txBody>
          <a:bodyPr/>
          <a:lstStyle>
            <a:lvl1pPr>
              <a:spcAft>
                <a:spcPts val="0"/>
              </a:spcAft>
              <a:defRPr sz="1800" b="0" i="0" baseline="0">
                <a:latin typeface="+mn-lt"/>
              </a:defRPr>
            </a:lvl1pPr>
            <a:lvl2pPr marL="180000" indent="-180000">
              <a:spcAft>
                <a:spcPts val="0"/>
              </a:spcAft>
              <a:buFont typeface="Calibri Light" panose="020F0302020204030204" pitchFamily="34" charset="0"/>
              <a:buChar char="–"/>
              <a:defRPr sz="1800" baseline="0"/>
            </a:lvl2pPr>
            <a:lvl3pPr marL="180000" indent="-180000">
              <a:buFont typeface="Calibri Light" panose="020F0302020204030204" pitchFamily="34" charset="0"/>
              <a:buChar char="&gt;"/>
              <a:defRPr sz="1800" baseline="0"/>
            </a:lvl3pPr>
            <a:lvl4pPr marL="360000" indent="-180000">
              <a:buFont typeface="Calibri Light" panose="020F0302020204030204" pitchFamily="34" charset="0"/>
              <a:buChar char="–"/>
              <a:defRPr sz="1800" baseline="0"/>
            </a:lvl4pPr>
            <a:lvl5pPr marL="540000" indent="-180000">
              <a:buFont typeface="Calibri Light" panose="020F0302020204030204" pitchFamily="34" charset="0"/>
              <a:buChar char="&gt;"/>
              <a:defRPr sz="1800" baseline="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621284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rge Text + 1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504000" y="1512000"/>
            <a:ext cx="6300000" cy="4464000"/>
          </a:xfrm>
        </p:spPr>
        <p:txBody>
          <a:bodyPr/>
          <a:lstStyle>
            <a:lvl1pPr>
              <a:spcAft>
                <a:spcPts val="0"/>
              </a:spcAft>
              <a:defRPr sz="2400" b="0" i="0" baseline="0">
                <a:latin typeface="+mn-lt"/>
              </a:defRPr>
            </a:lvl1pPr>
            <a:lvl2pPr marL="180000" indent="-180000">
              <a:spcAft>
                <a:spcPts val="0"/>
              </a:spcAft>
              <a:buFont typeface="Calibri Light" panose="020F0302020204030204" pitchFamily="34" charset="0"/>
              <a:buChar char="–"/>
              <a:defRPr sz="2400" baseline="0"/>
            </a:lvl2pPr>
            <a:lvl3pPr marL="180000" indent="-180000">
              <a:buFont typeface="Calibri Light" panose="020F0302020204030204" pitchFamily="34" charset="0"/>
              <a:buChar char="&gt;"/>
              <a:defRPr sz="2400" baseline="0"/>
            </a:lvl3pPr>
            <a:lvl4pPr marL="360000" indent="-180000">
              <a:buFont typeface="Calibri Light" panose="020F0302020204030204" pitchFamily="34" charset="0"/>
              <a:buChar char="–"/>
              <a:defRPr sz="2400" baseline="0"/>
            </a:lvl4pPr>
            <a:lvl5pPr marL="540000" indent="-180000">
              <a:buFont typeface="Calibri Light" panose="020F0302020204030204" pitchFamily="34" charset="0"/>
              <a:buChar char="&gt;"/>
              <a:defRPr sz="24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3"/>
          </p:nvPr>
        </p:nvSpPr>
        <p:spPr>
          <a:xfrm>
            <a:off x="7127999" y="1512000"/>
            <a:ext cx="4572000" cy="4464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74152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rge Text + 2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504000" y="1512000"/>
            <a:ext cx="6300000" cy="4464000"/>
          </a:xfrm>
        </p:spPr>
        <p:txBody>
          <a:bodyPr/>
          <a:lstStyle>
            <a:lvl1pPr>
              <a:spcAft>
                <a:spcPts val="0"/>
              </a:spcAft>
              <a:defRPr sz="2400" b="0" i="0" baseline="0">
                <a:latin typeface="+mn-lt"/>
              </a:defRPr>
            </a:lvl1pPr>
            <a:lvl2pPr marL="180000" indent="-180000">
              <a:spcAft>
                <a:spcPts val="0"/>
              </a:spcAft>
              <a:buFont typeface="Calibri Light" panose="020F0302020204030204" pitchFamily="34" charset="0"/>
              <a:buChar char="–"/>
              <a:defRPr sz="2400" baseline="0"/>
            </a:lvl2pPr>
            <a:lvl3pPr marL="180000" indent="-180000">
              <a:buFont typeface="Calibri Light" panose="020F0302020204030204" pitchFamily="34" charset="0"/>
              <a:buChar char="&gt;"/>
              <a:defRPr sz="2400" baseline="0"/>
            </a:lvl3pPr>
            <a:lvl4pPr marL="360000" indent="-180000">
              <a:buFont typeface="Calibri Light" panose="020F0302020204030204" pitchFamily="34" charset="0"/>
              <a:buChar char="–"/>
              <a:defRPr sz="2400" baseline="0"/>
            </a:lvl4pPr>
            <a:lvl5pPr marL="540000" indent="-180000">
              <a:buFont typeface="Calibri Light" panose="020F0302020204030204" pitchFamily="34" charset="0"/>
              <a:buChar char="&gt;"/>
              <a:defRPr sz="24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10" name="Content Placeholder 8"/>
          <p:cNvSpPr>
            <a:spLocks noGrp="1"/>
          </p:cNvSpPr>
          <p:nvPr>
            <p:ph sz="quarter" idx="13"/>
          </p:nvPr>
        </p:nvSpPr>
        <p:spPr>
          <a:xfrm>
            <a:off x="7127999" y="1512000"/>
            <a:ext cx="4572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8"/>
          <p:cNvSpPr>
            <a:spLocks noGrp="1"/>
          </p:cNvSpPr>
          <p:nvPr>
            <p:ph sz="quarter" idx="14"/>
          </p:nvPr>
        </p:nvSpPr>
        <p:spPr>
          <a:xfrm>
            <a:off x="7127999" y="3816000"/>
            <a:ext cx="4572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30732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4000" y="1800000"/>
            <a:ext cx="8640000" cy="1260000"/>
          </a:xfrm>
        </p:spPr>
        <p:txBody>
          <a:bodyPr/>
          <a:lstStyle>
            <a:lvl1pPr algn="l">
              <a:lnSpc>
                <a:spcPct val="85000"/>
              </a:lnSpc>
              <a:defRPr sz="4400" b="0" i="0">
                <a:solidFill>
                  <a:schemeClr val="bg1"/>
                </a:solidFill>
                <a:latin typeface="+mn-lt"/>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481875" y="3204245"/>
            <a:ext cx="8640000" cy="718167"/>
          </a:xfrm>
        </p:spPr>
        <p:txBody>
          <a:bodyPr/>
          <a:lstStyle>
            <a:lvl1pPr marL="0" indent="0" algn="l">
              <a:lnSpc>
                <a:spcPct val="100000"/>
              </a:lnSpc>
              <a:buNone/>
              <a:defRPr sz="2400" b="0" i="0">
                <a:solidFill>
                  <a:schemeClr val="bg1"/>
                </a:solidFill>
                <a:latin typeface="+mn-lt"/>
              </a:defRPr>
            </a:lvl1pPr>
            <a:lvl2pPr marL="456057" indent="0" algn="ctr">
              <a:buNone/>
              <a:defRPr>
                <a:solidFill>
                  <a:schemeClr val="tx1">
                    <a:tint val="75000"/>
                  </a:schemeClr>
                </a:solidFill>
              </a:defRPr>
            </a:lvl2pPr>
            <a:lvl3pPr marL="912114" indent="0" algn="ctr">
              <a:buNone/>
              <a:defRPr>
                <a:solidFill>
                  <a:schemeClr val="tx1">
                    <a:tint val="75000"/>
                  </a:schemeClr>
                </a:solidFill>
              </a:defRPr>
            </a:lvl3pPr>
            <a:lvl4pPr marL="1368171" indent="0" algn="ctr">
              <a:buNone/>
              <a:defRPr>
                <a:solidFill>
                  <a:schemeClr val="tx1">
                    <a:tint val="75000"/>
                  </a:schemeClr>
                </a:solidFill>
              </a:defRPr>
            </a:lvl4pPr>
            <a:lvl5pPr marL="1824228" indent="0" algn="ctr">
              <a:buNone/>
              <a:defRPr>
                <a:solidFill>
                  <a:schemeClr val="tx1">
                    <a:tint val="75000"/>
                  </a:schemeClr>
                </a:solidFill>
              </a:defRPr>
            </a:lvl5pPr>
            <a:lvl6pPr marL="2280285" indent="0" algn="ctr">
              <a:buNone/>
              <a:defRPr>
                <a:solidFill>
                  <a:schemeClr val="tx1">
                    <a:tint val="75000"/>
                  </a:schemeClr>
                </a:solidFill>
              </a:defRPr>
            </a:lvl6pPr>
            <a:lvl7pPr marL="2736342" indent="0" algn="ctr">
              <a:buNone/>
              <a:defRPr>
                <a:solidFill>
                  <a:schemeClr val="tx1">
                    <a:tint val="75000"/>
                  </a:schemeClr>
                </a:solidFill>
              </a:defRPr>
            </a:lvl7pPr>
            <a:lvl8pPr marL="3192399" indent="0" algn="ctr">
              <a:buNone/>
              <a:defRPr>
                <a:solidFill>
                  <a:schemeClr val="tx1">
                    <a:tint val="75000"/>
                  </a:schemeClr>
                </a:solidFill>
              </a:defRPr>
            </a:lvl8pPr>
            <a:lvl9pPr marL="3648456" indent="0" algn="ctr">
              <a:buNone/>
              <a:defRPr>
                <a:solidFill>
                  <a:schemeClr val="tx1">
                    <a:tint val="75000"/>
                  </a:schemeClr>
                </a:solidFill>
              </a:defRPr>
            </a:lvl9pPr>
          </a:lstStyle>
          <a:p>
            <a:r>
              <a:rPr lang="en-US" dirty="0"/>
              <a:t>Click to edit Master date style</a:t>
            </a:r>
            <a:endParaRPr lang="en-GB" dirty="0"/>
          </a:p>
        </p:txBody>
      </p:sp>
      <p:sp>
        <p:nvSpPr>
          <p:cNvPr id="6" name="Slide Number Placeholder 5"/>
          <p:cNvSpPr>
            <a:spLocks noGrp="1"/>
          </p:cNvSpPr>
          <p:nvPr>
            <p:ph type="sldNum" sz="quarter" idx="12"/>
          </p:nvPr>
        </p:nvSpPr>
        <p:spPr/>
        <p:txBody>
          <a:bodyPr/>
          <a:lstStyle>
            <a:lvl1pPr>
              <a:defRPr sz="1000">
                <a:solidFill>
                  <a:schemeClr val="bg1"/>
                </a:solidFill>
              </a:defRPr>
            </a:lvl1pPr>
          </a:lstStyle>
          <a:p>
            <a:fld id="{0B868178-02AE-42FC-958D-6B8F13B60175}" type="slidenum">
              <a:rPr lang="en-GB" smtClean="0"/>
              <a:pPr/>
              <a:t>‹#›</a:t>
            </a:fld>
            <a:endParaRPr lang="en-GB"/>
          </a:p>
        </p:txBody>
      </p:sp>
      <p:sp>
        <p:nvSpPr>
          <p:cNvPr id="9" name="TextBox 8"/>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chemeClr val="bg1"/>
                </a:solidFill>
              </a:rPr>
              <a:t>British Telecommunications </a:t>
            </a:r>
            <a:r>
              <a:rPr lang="en-GB" sz="1000" dirty="0" err="1">
                <a:solidFill>
                  <a:schemeClr val="bg1"/>
                </a:solidFill>
              </a:rPr>
              <a:t>plc</a:t>
            </a:r>
            <a:r>
              <a:rPr lang="en-GB" sz="1000" dirty="0">
                <a:solidFill>
                  <a:schemeClr val="bg1"/>
                </a:solidFill>
              </a:rPr>
              <a:t> </a:t>
            </a:r>
            <a:r>
              <a:rPr lang="en-GB" sz="1000" dirty="0" smtClean="0">
                <a:solidFill>
                  <a:schemeClr val="bg1"/>
                </a:solidFill>
              </a:rPr>
              <a:t>2018</a:t>
            </a:r>
            <a:endParaRPr lang="en-GB" sz="1000" dirty="0">
              <a:solidFill>
                <a:schemeClr val="bg1"/>
              </a:solidFill>
            </a:endParaRPr>
          </a:p>
        </p:txBody>
      </p:sp>
      <p:pic>
        <p:nvPicPr>
          <p:cNvPr id="7" name="Picture 6">
            <a:extLst>
              <a:ext uri="{FF2B5EF4-FFF2-40B4-BE49-F238E27FC236}">
                <a16:creationId xmlns:a16="http://schemas.microsoft.com/office/drawing/2014/main" xmlns="" id="{51F26D7D-D64F-45AB-ADBC-55B77431667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005" y="711561"/>
            <a:ext cx="2160000" cy="248633"/>
          </a:xfrm>
          <a:prstGeom prst="rect">
            <a:avLst/>
          </a:prstGeom>
        </p:spPr>
      </p:pic>
    </p:spTree>
    <p:extLst>
      <p:ext uri="{BB962C8B-B14F-4D97-AF65-F5344CB8AC3E}">
        <p14:creationId xmlns:p14="http://schemas.microsoft.com/office/powerpoint/2010/main" val="3095303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898384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5544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2000" y="1512000"/>
            <a:ext cx="5544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17721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6468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294800" y="1512000"/>
            <a:ext cx="36468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3"/>
          </p:nvPr>
        </p:nvSpPr>
        <p:spPr>
          <a:xfrm>
            <a:off x="8085600" y="1512000"/>
            <a:ext cx="3646800" cy="4464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473933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 2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888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3"/>
          </p:nvPr>
        </p:nvSpPr>
        <p:spPr>
          <a:xfrm>
            <a:off x="4752000" y="1512000"/>
            <a:ext cx="3420000" cy="442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8"/>
          <p:cNvSpPr>
            <a:spLocks noGrp="1"/>
          </p:cNvSpPr>
          <p:nvPr>
            <p:ph sz="quarter" idx="14"/>
          </p:nvPr>
        </p:nvSpPr>
        <p:spPr>
          <a:xfrm>
            <a:off x="8280000" y="1512000"/>
            <a:ext cx="3420000" cy="442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249825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 3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888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12" name="Content Placeholder 8"/>
          <p:cNvSpPr>
            <a:spLocks noGrp="1"/>
          </p:cNvSpPr>
          <p:nvPr>
            <p:ph sz="quarter" idx="13"/>
          </p:nvPr>
        </p:nvSpPr>
        <p:spPr>
          <a:xfrm>
            <a:off x="4752000" y="1512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8"/>
          <p:cNvSpPr>
            <a:spLocks noGrp="1"/>
          </p:cNvSpPr>
          <p:nvPr>
            <p:ph sz="quarter" idx="15"/>
          </p:nvPr>
        </p:nvSpPr>
        <p:spPr>
          <a:xfrm>
            <a:off x="4752000" y="3780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8"/>
          <p:cNvSpPr>
            <a:spLocks noGrp="1"/>
          </p:cNvSpPr>
          <p:nvPr>
            <p:ph sz="quarter" idx="16"/>
          </p:nvPr>
        </p:nvSpPr>
        <p:spPr>
          <a:xfrm>
            <a:off x="8280000" y="1512000"/>
            <a:ext cx="3420000" cy="442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5596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 4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888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13" name="Content Placeholder 8"/>
          <p:cNvSpPr>
            <a:spLocks noGrp="1"/>
          </p:cNvSpPr>
          <p:nvPr>
            <p:ph sz="quarter" idx="13"/>
          </p:nvPr>
        </p:nvSpPr>
        <p:spPr>
          <a:xfrm>
            <a:off x="4752000" y="1512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8"/>
          <p:cNvSpPr>
            <a:spLocks noGrp="1"/>
          </p:cNvSpPr>
          <p:nvPr>
            <p:ph sz="quarter" idx="17"/>
          </p:nvPr>
        </p:nvSpPr>
        <p:spPr>
          <a:xfrm>
            <a:off x="4752000" y="3780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8"/>
          <p:cNvSpPr>
            <a:spLocks noGrp="1"/>
          </p:cNvSpPr>
          <p:nvPr>
            <p:ph sz="quarter" idx="18"/>
          </p:nvPr>
        </p:nvSpPr>
        <p:spPr>
          <a:xfrm>
            <a:off x="8280000" y="1512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Content Placeholder 8"/>
          <p:cNvSpPr>
            <a:spLocks noGrp="1"/>
          </p:cNvSpPr>
          <p:nvPr>
            <p:ph sz="quarter" idx="19"/>
          </p:nvPr>
        </p:nvSpPr>
        <p:spPr>
          <a:xfrm>
            <a:off x="8280000" y="3780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473420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Columns + 3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646800" cy="8856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294800" y="1512000"/>
            <a:ext cx="3646800" cy="8856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3"/>
          </p:nvPr>
        </p:nvSpPr>
        <p:spPr>
          <a:xfrm>
            <a:off x="8085600" y="1512000"/>
            <a:ext cx="3646800" cy="885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8"/>
          <p:cNvSpPr>
            <a:spLocks noGrp="1"/>
          </p:cNvSpPr>
          <p:nvPr>
            <p:ph sz="quarter" idx="17"/>
          </p:nvPr>
        </p:nvSpPr>
        <p:spPr>
          <a:xfrm>
            <a:off x="504000" y="2736000"/>
            <a:ext cx="3646800" cy="3232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8"/>
          <p:cNvSpPr>
            <a:spLocks noGrp="1"/>
          </p:cNvSpPr>
          <p:nvPr>
            <p:ph sz="quarter" idx="18"/>
          </p:nvPr>
        </p:nvSpPr>
        <p:spPr>
          <a:xfrm>
            <a:off x="4294800" y="2736000"/>
            <a:ext cx="3646800" cy="3232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8"/>
          <p:cNvSpPr>
            <a:spLocks noGrp="1"/>
          </p:cNvSpPr>
          <p:nvPr>
            <p:ph sz="quarter" idx="19"/>
          </p:nvPr>
        </p:nvSpPr>
        <p:spPr>
          <a:xfrm>
            <a:off x="8085600" y="2736000"/>
            <a:ext cx="3646800" cy="3232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6799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arge Image +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hasCustomPrompt="1"/>
          </p:nvPr>
        </p:nvSpPr>
        <p:spPr>
          <a:xfrm>
            <a:off x="504000" y="5796000"/>
            <a:ext cx="3754800" cy="360000"/>
          </a:xfrm>
        </p:spPr>
        <p:txBody>
          <a:bodyPr/>
          <a:lstStyle/>
          <a:p>
            <a:pPr lvl="0"/>
            <a:r>
              <a:rPr lang="en-US" dirty="0"/>
              <a:t>Edit Master text styles</a:t>
            </a:r>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7"/>
          </p:nvPr>
        </p:nvSpPr>
        <p:spPr>
          <a:xfrm>
            <a:off x="504000" y="1512000"/>
            <a:ext cx="11232000" cy="4150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526867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5" name="Slide Number Placeholder 4"/>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702338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4" name="Slide Number Placeholder 3"/>
          <p:cNvSpPr>
            <a:spLocks noGrp="1"/>
          </p:cNvSpPr>
          <p:nvPr>
            <p:ph type="sldNum" sz="quarter" idx="12"/>
          </p:nvPr>
        </p:nvSpPr>
        <p:spPr/>
        <p:txBody>
          <a:bodyPr/>
          <a:lstStyle/>
          <a:p>
            <a:fld id="{0B868178-02AE-42FC-958D-6B8F13B60175}" type="slidenum">
              <a:rPr lang="en-GB" smtClean="0"/>
              <a:t>‹#›</a:t>
            </a:fld>
            <a:endParaRPr lang="en-GB"/>
          </a:p>
        </p:txBody>
      </p:sp>
      <p:sp>
        <p:nvSpPr>
          <p:cNvPr id="7" name="TextBox 6"/>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chemeClr val="accent1"/>
                </a:solidFill>
              </a:rPr>
              <a:t>British Telecommunications </a:t>
            </a:r>
            <a:r>
              <a:rPr lang="en-GB" sz="1000" dirty="0" err="1">
                <a:solidFill>
                  <a:schemeClr val="accent1"/>
                </a:solidFill>
              </a:rPr>
              <a:t>plc</a:t>
            </a:r>
            <a:r>
              <a:rPr lang="en-GB" sz="1000" dirty="0">
                <a:solidFill>
                  <a:schemeClr val="accent1"/>
                </a:solidFill>
              </a:rPr>
              <a:t> </a:t>
            </a:r>
            <a:r>
              <a:rPr lang="en-GB" sz="1000" dirty="0" smtClean="0">
                <a:solidFill>
                  <a:schemeClr val="accent1"/>
                </a:solidFill>
              </a:rPr>
              <a:t>2018</a:t>
            </a:r>
            <a:endParaRPr lang="en-GB" sz="1000" dirty="0">
              <a:solidFill>
                <a:schemeClr val="accent1"/>
              </a:solidFill>
            </a:endParaRPr>
          </a:p>
        </p:txBody>
      </p:sp>
      <p:pic>
        <p:nvPicPr>
          <p:cNvPr id="6" name="Picture 5">
            <a:extLst>
              <a:ext uri="{FF2B5EF4-FFF2-40B4-BE49-F238E27FC236}">
                <a16:creationId xmlns:a16="http://schemas.microsoft.com/office/drawing/2014/main" xmlns="" id="{0F8FC6F6-2D94-4EFB-A433-89FA67602B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7200" y="6289200"/>
            <a:ext cx="1620000" cy="186474"/>
          </a:xfrm>
          <a:prstGeom prst="rect">
            <a:avLst/>
          </a:prstGeom>
        </p:spPr>
      </p:pic>
    </p:spTree>
    <p:extLst>
      <p:ext uri="{BB962C8B-B14F-4D97-AF65-F5344CB8AC3E}">
        <p14:creationId xmlns:p14="http://schemas.microsoft.com/office/powerpoint/2010/main" val="3780285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image (blank)">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4000" y="1800000"/>
            <a:ext cx="8640000" cy="1260000"/>
          </a:xfrm>
        </p:spPr>
        <p:txBody>
          <a:bodyPr/>
          <a:lstStyle>
            <a:lvl1pPr algn="l">
              <a:lnSpc>
                <a:spcPct val="85000"/>
              </a:lnSpc>
              <a:defRPr sz="4400" b="0" i="0">
                <a:solidFill>
                  <a:schemeClr val="bg1"/>
                </a:solidFill>
                <a:latin typeface="+mn-lt"/>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481875" y="3204245"/>
            <a:ext cx="8640000" cy="718167"/>
          </a:xfrm>
        </p:spPr>
        <p:txBody>
          <a:bodyPr/>
          <a:lstStyle>
            <a:lvl1pPr marL="0" indent="0" algn="l">
              <a:lnSpc>
                <a:spcPct val="100000"/>
              </a:lnSpc>
              <a:buNone/>
              <a:defRPr sz="2400" b="0" i="0">
                <a:solidFill>
                  <a:schemeClr val="bg1"/>
                </a:solidFill>
                <a:latin typeface="+mn-lt"/>
              </a:defRPr>
            </a:lvl1pPr>
            <a:lvl2pPr marL="456057" indent="0" algn="ctr">
              <a:buNone/>
              <a:defRPr>
                <a:solidFill>
                  <a:schemeClr val="tx1">
                    <a:tint val="75000"/>
                  </a:schemeClr>
                </a:solidFill>
              </a:defRPr>
            </a:lvl2pPr>
            <a:lvl3pPr marL="912114" indent="0" algn="ctr">
              <a:buNone/>
              <a:defRPr>
                <a:solidFill>
                  <a:schemeClr val="tx1">
                    <a:tint val="75000"/>
                  </a:schemeClr>
                </a:solidFill>
              </a:defRPr>
            </a:lvl3pPr>
            <a:lvl4pPr marL="1368171" indent="0" algn="ctr">
              <a:buNone/>
              <a:defRPr>
                <a:solidFill>
                  <a:schemeClr val="tx1">
                    <a:tint val="75000"/>
                  </a:schemeClr>
                </a:solidFill>
              </a:defRPr>
            </a:lvl4pPr>
            <a:lvl5pPr marL="1824228" indent="0" algn="ctr">
              <a:buNone/>
              <a:defRPr>
                <a:solidFill>
                  <a:schemeClr val="tx1">
                    <a:tint val="75000"/>
                  </a:schemeClr>
                </a:solidFill>
              </a:defRPr>
            </a:lvl5pPr>
            <a:lvl6pPr marL="2280285" indent="0" algn="ctr">
              <a:buNone/>
              <a:defRPr>
                <a:solidFill>
                  <a:schemeClr val="tx1">
                    <a:tint val="75000"/>
                  </a:schemeClr>
                </a:solidFill>
              </a:defRPr>
            </a:lvl6pPr>
            <a:lvl7pPr marL="2736342" indent="0" algn="ctr">
              <a:buNone/>
              <a:defRPr>
                <a:solidFill>
                  <a:schemeClr val="tx1">
                    <a:tint val="75000"/>
                  </a:schemeClr>
                </a:solidFill>
              </a:defRPr>
            </a:lvl7pPr>
            <a:lvl8pPr marL="3192399" indent="0" algn="ctr">
              <a:buNone/>
              <a:defRPr>
                <a:solidFill>
                  <a:schemeClr val="tx1">
                    <a:tint val="75000"/>
                  </a:schemeClr>
                </a:solidFill>
              </a:defRPr>
            </a:lvl8pPr>
            <a:lvl9pPr marL="3648456" indent="0" algn="ctr">
              <a:buNone/>
              <a:defRPr>
                <a:solidFill>
                  <a:schemeClr val="tx1">
                    <a:tint val="75000"/>
                  </a:schemeClr>
                </a:solidFill>
              </a:defRPr>
            </a:lvl9pPr>
          </a:lstStyle>
          <a:p>
            <a:r>
              <a:rPr lang="en-US" dirty="0"/>
              <a:t>Click to edit Master date style</a:t>
            </a:r>
            <a:endParaRPr lang="en-GB" dirty="0"/>
          </a:p>
        </p:txBody>
      </p:sp>
      <p:sp>
        <p:nvSpPr>
          <p:cNvPr id="6" name="Slide Number Placeholder 5"/>
          <p:cNvSpPr>
            <a:spLocks noGrp="1"/>
          </p:cNvSpPr>
          <p:nvPr>
            <p:ph type="sldNum" sz="quarter" idx="12"/>
          </p:nvPr>
        </p:nvSpPr>
        <p:spPr/>
        <p:txBody>
          <a:bodyPr/>
          <a:lstStyle>
            <a:lvl1pPr>
              <a:defRPr sz="1000">
                <a:solidFill>
                  <a:schemeClr val="bg1"/>
                </a:solidFill>
              </a:defRPr>
            </a:lvl1pPr>
          </a:lstStyle>
          <a:p>
            <a:fld id="{0B868178-02AE-42FC-958D-6B8F13B60175}" type="slidenum">
              <a:rPr lang="en-GB" smtClean="0"/>
              <a:pPr/>
              <a:t>‹#›</a:t>
            </a:fld>
            <a:endParaRPr lang="en-GB"/>
          </a:p>
        </p:txBody>
      </p:sp>
      <p:sp>
        <p:nvSpPr>
          <p:cNvPr id="9" name="TextBox 8"/>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a:t>
            </a:r>
            <a:r>
              <a:rPr lang="en-GB" sz="1000" dirty="0" err="1">
                <a:solidFill>
                  <a:srgbClr val="FFFFFF"/>
                </a:solidFill>
              </a:rPr>
              <a:t>plc</a:t>
            </a:r>
            <a:r>
              <a:rPr lang="en-GB" sz="1000" dirty="0">
                <a:solidFill>
                  <a:srgbClr val="FFFFFF"/>
                </a:solidFill>
              </a:rPr>
              <a:t> </a:t>
            </a:r>
            <a:r>
              <a:rPr lang="en-GB" sz="1000" dirty="0" smtClean="0">
                <a:solidFill>
                  <a:srgbClr val="FFFFFF"/>
                </a:solidFill>
              </a:rPr>
              <a:t>2018</a:t>
            </a:r>
            <a:endParaRPr lang="en-GB" sz="1000" dirty="0">
              <a:solidFill>
                <a:srgbClr val="FFFFFF"/>
              </a:solidFill>
            </a:endParaRPr>
          </a:p>
        </p:txBody>
      </p:sp>
      <p:pic>
        <p:nvPicPr>
          <p:cNvPr id="7" name="Picture 6">
            <a:extLst>
              <a:ext uri="{FF2B5EF4-FFF2-40B4-BE49-F238E27FC236}">
                <a16:creationId xmlns:a16="http://schemas.microsoft.com/office/drawing/2014/main" xmlns="" id="{4EDC729A-98FE-4613-8BBE-7F95C55350F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6545" y="742041"/>
            <a:ext cx="2160000" cy="248633"/>
          </a:xfrm>
          <a:prstGeom prst="rect">
            <a:avLst/>
          </a:prstGeom>
        </p:spPr>
      </p:pic>
    </p:spTree>
    <p:extLst>
      <p:ext uri="{BB962C8B-B14F-4D97-AF65-F5344CB8AC3E}">
        <p14:creationId xmlns:p14="http://schemas.microsoft.com/office/powerpoint/2010/main" val="28808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large text)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8640000" cy="1620000"/>
          </a:xfrm>
        </p:spPr>
        <p:txBody>
          <a:bodyPr anchor="t" anchorCtr="0"/>
          <a:lstStyle>
            <a:lvl1pPr algn="l">
              <a:lnSpc>
                <a:spcPct val="90000"/>
              </a:lnSpc>
              <a:defRPr sz="4800" b="0" cap="none" baseline="0">
                <a:solidFill>
                  <a:schemeClr val="bg1"/>
                </a:solidFill>
                <a:latin typeface="+mn-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7" name="TextBox 6"/>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a:t>
            </a:r>
            <a:r>
              <a:rPr lang="en-GB" sz="1000" dirty="0" err="1">
                <a:solidFill>
                  <a:srgbClr val="FFFFFF"/>
                </a:solidFill>
              </a:rPr>
              <a:t>plc</a:t>
            </a:r>
            <a:r>
              <a:rPr lang="en-GB" sz="1000" dirty="0">
                <a:solidFill>
                  <a:srgbClr val="FFFFFF"/>
                </a:solidFill>
              </a:rPr>
              <a:t> </a:t>
            </a:r>
            <a:r>
              <a:rPr lang="en-GB" sz="1000" dirty="0" smtClean="0">
                <a:solidFill>
                  <a:srgbClr val="FFFFFF"/>
                </a:solidFill>
              </a:rPr>
              <a:t>2018</a:t>
            </a:r>
            <a:endParaRPr lang="en-GB" sz="1000" dirty="0">
              <a:solidFill>
                <a:srgbClr val="FFFFFF"/>
              </a:solidFill>
            </a:endParaRPr>
          </a:p>
        </p:txBody>
      </p:sp>
    </p:spTree>
    <p:extLst>
      <p:ext uri="{BB962C8B-B14F-4D97-AF65-F5344CB8AC3E}">
        <p14:creationId xmlns:p14="http://schemas.microsoft.com/office/powerpoint/2010/main" val="3284594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large text) (pin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8640000" cy="1620000"/>
          </a:xfrm>
        </p:spPr>
        <p:txBody>
          <a:bodyPr anchor="t" anchorCtr="0"/>
          <a:lstStyle>
            <a:lvl1pPr algn="l">
              <a:lnSpc>
                <a:spcPct val="90000"/>
              </a:lnSpc>
              <a:defRPr sz="4800" b="0" cap="none" baseline="0">
                <a:solidFill>
                  <a:schemeClr val="bg1"/>
                </a:solidFill>
                <a:latin typeface="+mn-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8" name="TextBox 7"/>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a:t>
            </a:r>
            <a:r>
              <a:rPr lang="en-GB" sz="1000" dirty="0" err="1">
                <a:solidFill>
                  <a:srgbClr val="FFFFFF"/>
                </a:solidFill>
              </a:rPr>
              <a:t>plc</a:t>
            </a:r>
            <a:r>
              <a:rPr lang="en-GB" sz="1000" dirty="0">
                <a:solidFill>
                  <a:srgbClr val="FFFFFF"/>
                </a:solidFill>
              </a:rPr>
              <a:t> </a:t>
            </a:r>
            <a:r>
              <a:rPr lang="en-GB" sz="1000" dirty="0" smtClean="0">
                <a:solidFill>
                  <a:srgbClr val="FFFFFF"/>
                </a:solidFill>
              </a:rPr>
              <a:t>2018</a:t>
            </a:r>
            <a:endParaRPr lang="en-GB" sz="1000" dirty="0">
              <a:solidFill>
                <a:srgbClr val="FFFFFF"/>
              </a:solidFill>
            </a:endParaRPr>
          </a:p>
        </p:txBody>
      </p:sp>
    </p:spTree>
    <p:extLst>
      <p:ext uri="{BB962C8B-B14F-4D97-AF65-F5344CB8AC3E}">
        <p14:creationId xmlns:p14="http://schemas.microsoft.com/office/powerpoint/2010/main" val="658465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large text) (blu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8640000" cy="1620000"/>
          </a:xfrm>
        </p:spPr>
        <p:txBody>
          <a:bodyPr anchor="t" anchorCtr="0"/>
          <a:lstStyle>
            <a:lvl1pPr algn="l">
              <a:lnSpc>
                <a:spcPct val="90000"/>
              </a:lnSpc>
              <a:defRPr sz="4800" b="0" cap="none" baseline="0">
                <a:solidFill>
                  <a:schemeClr val="bg1"/>
                </a:solidFill>
                <a:latin typeface="+mn-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8" name="TextBox 7"/>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a:t>
            </a:r>
            <a:r>
              <a:rPr lang="en-GB" sz="1000" dirty="0" err="1">
                <a:solidFill>
                  <a:srgbClr val="FFFFFF"/>
                </a:solidFill>
              </a:rPr>
              <a:t>plc</a:t>
            </a:r>
            <a:r>
              <a:rPr lang="en-GB" sz="1000" dirty="0">
                <a:solidFill>
                  <a:srgbClr val="FFFFFF"/>
                </a:solidFill>
              </a:rPr>
              <a:t> </a:t>
            </a:r>
            <a:r>
              <a:rPr lang="en-GB" sz="1000" dirty="0" smtClean="0">
                <a:solidFill>
                  <a:srgbClr val="FFFFFF"/>
                </a:solidFill>
              </a:rPr>
              <a:t>2018</a:t>
            </a:r>
            <a:endParaRPr lang="en-GB" sz="1000" dirty="0">
              <a:solidFill>
                <a:srgbClr val="FFFFFF"/>
              </a:solidFill>
            </a:endParaRPr>
          </a:p>
        </p:txBody>
      </p:sp>
    </p:spTree>
    <p:extLst>
      <p:ext uri="{BB962C8B-B14F-4D97-AF65-F5344CB8AC3E}">
        <p14:creationId xmlns:p14="http://schemas.microsoft.com/office/powerpoint/2010/main" val="110352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image (large text) (blank)">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8640000" cy="1620000"/>
          </a:xfrm>
        </p:spPr>
        <p:txBody>
          <a:bodyPr anchor="t" anchorCtr="0"/>
          <a:lstStyle>
            <a:lvl1pPr algn="l">
              <a:lnSpc>
                <a:spcPct val="90000"/>
              </a:lnSpc>
              <a:defRPr sz="4800" b="0" cap="none" baseline="0">
                <a:solidFill>
                  <a:schemeClr val="bg1"/>
                </a:solidFill>
                <a:latin typeface="+mn-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8" name="TextBox 7"/>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a:t>
            </a:r>
            <a:r>
              <a:rPr lang="en-GB" sz="1000" dirty="0" err="1">
                <a:solidFill>
                  <a:srgbClr val="FFFFFF"/>
                </a:solidFill>
              </a:rPr>
              <a:t>plc</a:t>
            </a:r>
            <a:r>
              <a:rPr lang="en-GB" sz="1000" dirty="0">
                <a:solidFill>
                  <a:srgbClr val="FFFFFF"/>
                </a:solidFill>
              </a:rPr>
              <a:t> </a:t>
            </a:r>
            <a:r>
              <a:rPr lang="en-GB" sz="1000" dirty="0" smtClean="0">
                <a:solidFill>
                  <a:srgbClr val="FFFFFF"/>
                </a:solidFill>
              </a:rPr>
              <a:t>2018</a:t>
            </a:r>
            <a:endParaRPr lang="en-GB" sz="1000" dirty="0">
              <a:solidFill>
                <a:srgbClr val="FFFFFF"/>
              </a:solidFill>
            </a:endParaRPr>
          </a:p>
        </p:txBody>
      </p:sp>
    </p:spTree>
    <p:extLst>
      <p:ext uri="{BB962C8B-B14F-4D97-AF65-F5344CB8AC3E}">
        <p14:creationId xmlns:p14="http://schemas.microsoft.com/office/powerpoint/2010/main" val="225428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mall text)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6480000" cy="324000"/>
          </a:xfrm>
        </p:spPr>
        <p:txBody>
          <a:bodyPr anchor="t" anchorCtr="0"/>
          <a:lstStyle>
            <a:lvl1pPr algn="l">
              <a:lnSpc>
                <a:spcPct val="100000"/>
              </a:lnSpc>
              <a:defRPr sz="2400" b="1" cap="none" baseline="0">
                <a:solidFill>
                  <a:schemeClr val="bg1"/>
                </a:solidFill>
                <a:latin typeface="+mj-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9" name="Text Placeholder 8"/>
          <p:cNvSpPr>
            <a:spLocks noGrp="1"/>
          </p:cNvSpPr>
          <p:nvPr>
            <p:ph type="body" sz="quarter" idx="13"/>
          </p:nvPr>
        </p:nvSpPr>
        <p:spPr>
          <a:xfrm>
            <a:off x="502509" y="2160160"/>
            <a:ext cx="6480000" cy="1620000"/>
          </a:xfrm>
        </p:spPr>
        <p:txBody>
          <a:bodyPr/>
          <a:lstStyle>
            <a:lvl1pPr>
              <a:lnSpc>
                <a:spcPct val="100000"/>
              </a:lnSpc>
              <a:defRPr sz="2400" b="0">
                <a:solidFill>
                  <a:schemeClr val="bg1"/>
                </a:solidFill>
                <a:latin typeface="+mn-lt"/>
              </a:defRPr>
            </a:lvl1pPr>
          </a:lstStyle>
          <a:p>
            <a:pPr lvl="0"/>
            <a:r>
              <a:rPr lang="en-US"/>
              <a:t>Edit Master text styles</a:t>
            </a:r>
          </a:p>
        </p:txBody>
      </p:sp>
      <p:sp>
        <p:nvSpPr>
          <p:cNvPr id="10" name="TextBox 9"/>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a:t>
            </a:r>
            <a:r>
              <a:rPr lang="en-GB" sz="1000" dirty="0" err="1">
                <a:solidFill>
                  <a:srgbClr val="FFFFFF"/>
                </a:solidFill>
              </a:rPr>
              <a:t>plc</a:t>
            </a:r>
            <a:r>
              <a:rPr lang="en-GB" sz="1000" dirty="0">
                <a:solidFill>
                  <a:srgbClr val="FFFFFF"/>
                </a:solidFill>
              </a:rPr>
              <a:t> </a:t>
            </a:r>
            <a:r>
              <a:rPr lang="en-GB" sz="1000" dirty="0" smtClean="0">
                <a:solidFill>
                  <a:srgbClr val="FFFFFF"/>
                </a:solidFill>
              </a:rPr>
              <a:t>2018</a:t>
            </a:r>
            <a:endParaRPr lang="en-GB" sz="1000" dirty="0">
              <a:solidFill>
                <a:srgbClr val="FFFFFF"/>
              </a:solidFill>
            </a:endParaRPr>
          </a:p>
        </p:txBody>
      </p:sp>
    </p:spTree>
    <p:extLst>
      <p:ext uri="{BB962C8B-B14F-4D97-AF65-F5344CB8AC3E}">
        <p14:creationId xmlns:p14="http://schemas.microsoft.com/office/powerpoint/2010/main" val="2322115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small text) (pin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6480000" cy="324000"/>
          </a:xfrm>
        </p:spPr>
        <p:txBody>
          <a:bodyPr anchor="t" anchorCtr="0"/>
          <a:lstStyle>
            <a:lvl1pPr algn="l">
              <a:lnSpc>
                <a:spcPct val="100000"/>
              </a:lnSpc>
              <a:defRPr sz="2400" b="1" cap="none" baseline="0">
                <a:solidFill>
                  <a:schemeClr val="bg1"/>
                </a:solidFill>
                <a:latin typeface="+mj-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9" name="Text Placeholder 8"/>
          <p:cNvSpPr>
            <a:spLocks noGrp="1"/>
          </p:cNvSpPr>
          <p:nvPr>
            <p:ph type="body" sz="quarter" idx="13"/>
          </p:nvPr>
        </p:nvSpPr>
        <p:spPr>
          <a:xfrm>
            <a:off x="502509" y="2160160"/>
            <a:ext cx="6480000" cy="1620000"/>
          </a:xfrm>
        </p:spPr>
        <p:txBody>
          <a:bodyPr/>
          <a:lstStyle>
            <a:lvl1pPr>
              <a:lnSpc>
                <a:spcPct val="100000"/>
              </a:lnSpc>
              <a:defRPr sz="2400" b="0">
                <a:solidFill>
                  <a:schemeClr val="bg1"/>
                </a:solidFill>
                <a:latin typeface="+mn-lt"/>
              </a:defRPr>
            </a:lvl1pPr>
          </a:lstStyle>
          <a:p>
            <a:pPr lvl="0"/>
            <a:r>
              <a:rPr lang="en-US"/>
              <a:t>Edit Master text styles</a:t>
            </a:r>
          </a:p>
        </p:txBody>
      </p:sp>
      <p:sp>
        <p:nvSpPr>
          <p:cNvPr id="10" name="TextBox 9"/>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a:t>
            </a:r>
            <a:r>
              <a:rPr lang="en-GB" sz="1000" dirty="0" err="1">
                <a:solidFill>
                  <a:srgbClr val="FFFFFF"/>
                </a:solidFill>
              </a:rPr>
              <a:t>plc</a:t>
            </a:r>
            <a:r>
              <a:rPr lang="en-GB" sz="1000" dirty="0">
                <a:solidFill>
                  <a:srgbClr val="FFFFFF"/>
                </a:solidFill>
              </a:rPr>
              <a:t> </a:t>
            </a:r>
            <a:r>
              <a:rPr lang="en-GB" sz="1000" dirty="0" smtClean="0">
                <a:solidFill>
                  <a:srgbClr val="FFFFFF"/>
                </a:solidFill>
              </a:rPr>
              <a:t>2018</a:t>
            </a:r>
            <a:endParaRPr lang="en-GB" sz="1000" dirty="0">
              <a:solidFill>
                <a:srgbClr val="FFFFFF"/>
              </a:solidFill>
            </a:endParaRPr>
          </a:p>
        </p:txBody>
      </p:sp>
    </p:spTree>
    <p:extLst>
      <p:ext uri="{BB962C8B-B14F-4D97-AF65-F5344CB8AC3E}">
        <p14:creationId xmlns:p14="http://schemas.microsoft.com/office/powerpoint/2010/main" val="3062979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4000" y="324000"/>
            <a:ext cx="11232000" cy="4320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504000" y="1512000"/>
            <a:ext cx="11232000" cy="4464000"/>
          </a:xfrm>
          <a:prstGeom prst="rect">
            <a:avLst/>
          </a:prstGeom>
        </p:spPr>
        <p:txBody>
          <a:bodyPr vert="horz" lIns="0" tIns="0" rIns="0" bIns="0" rtlCol="0" anchor="t" anchorCtr="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6289200" y="6228000"/>
            <a:ext cx="3600000" cy="287267"/>
          </a:xfrm>
          <a:prstGeom prst="rect">
            <a:avLst/>
          </a:prstGeom>
        </p:spPr>
        <p:txBody>
          <a:bodyPr vert="horz" lIns="0" tIns="0" rIns="0" bIns="0" rtlCol="0" anchor="b" anchorCtr="0">
            <a:noAutofit/>
          </a:bodyPr>
          <a:lstStyle>
            <a:lvl1pPr algn="r">
              <a:defRPr sz="1000">
                <a:solidFill>
                  <a:schemeClr val="accent1"/>
                </a:solidFill>
              </a:defRPr>
            </a:lvl1pPr>
          </a:lstStyle>
          <a:p>
            <a:endParaRPr lang="en-GB" dirty="0"/>
          </a:p>
        </p:txBody>
      </p:sp>
      <p:sp>
        <p:nvSpPr>
          <p:cNvPr id="6" name="Slide Number Placeholder 5"/>
          <p:cNvSpPr>
            <a:spLocks noGrp="1"/>
          </p:cNvSpPr>
          <p:nvPr>
            <p:ph type="sldNum" sz="quarter" idx="4"/>
          </p:nvPr>
        </p:nvSpPr>
        <p:spPr>
          <a:xfrm>
            <a:off x="504000" y="6228581"/>
            <a:ext cx="360000" cy="287267"/>
          </a:xfrm>
          <a:prstGeom prst="rect">
            <a:avLst/>
          </a:prstGeom>
        </p:spPr>
        <p:txBody>
          <a:bodyPr vert="horz" lIns="0" tIns="0" rIns="0" bIns="0" rtlCol="0" anchor="b" anchorCtr="0">
            <a:noAutofit/>
          </a:bodyPr>
          <a:lstStyle>
            <a:lvl1pPr algn="l">
              <a:defRPr sz="1000">
                <a:solidFill>
                  <a:schemeClr val="accent1"/>
                </a:solidFill>
              </a:defRPr>
            </a:lvl1pPr>
          </a:lstStyle>
          <a:p>
            <a:fld id="{0B868178-02AE-42FC-958D-6B8F13B60175}" type="slidenum">
              <a:rPr lang="en-GB" smtClean="0"/>
              <a:pPr/>
              <a:t>‹#›</a:t>
            </a:fld>
            <a:endParaRPr lang="en-GB" dirty="0"/>
          </a:p>
        </p:txBody>
      </p:sp>
      <p:cxnSp>
        <p:nvCxnSpPr>
          <p:cNvPr id="8" name="Straight Connector 7"/>
          <p:cNvCxnSpPr/>
          <p:nvPr/>
        </p:nvCxnSpPr>
        <p:spPr>
          <a:xfrm>
            <a:off x="504000" y="936000"/>
            <a:ext cx="11232000"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07484" y="6254795"/>
            <a:ext cx="2160000" cy="261818"/>
          </a:xfrm>
          <a:prstGeom prst="rect">
            <a:avLst/>
          </a:prstGeom>
          <a:noFill/>
        </p:spPr>
        <p:txBody>
          <a:bodyPr wrap="square" lIns="0" tIns="0" rIns="0" bIns="0" rtlCol="0" anchor="b" anchorCtr="0">
            <a:noAutofit/>
          </a:bodyPr>
          <a:lstStyle/>
          <a:p>
            <a:r>
              <a:rPr lang="en-GB" sz="1000" dirty="0">
                <a:solidFill>
                  <a:schemeClr val="accent1"/>
                </a:solidFill>
              </a:rPr>
              <a:t>British Telecommunications </a:t>
            </a:r>
            <a:r>
              <a:rPr lang="en-GB" sz="1000" dirty="0" err="1">
                <a:solidFill>
                  <a:schemeClr val="accent1"/>
                </a:solidFill>
              </a:rPr>
              <a:t>plc</a:t>
            </a:r>
            <a:r>
              <a:rPr lang="en-GB" sz="1000" dirty="0">
                <a:solidFill>
                  <a:schemeClr val="accent1"/>
                </a:solidFill>
              </a:rPr>
              <a:t> </a:t>
            </a:r>
            <a:r>
              <a:rPr lang="en-GB" sz="1000" dirty="0" smtClean="0">
                <a:solidFill>
                  <a:schemeClr val="accent1"/>
                </a:solidFill>
              </a:rPr>
              <a:t>2018</a:t>
            </a:r>
            <a:endParaRPr lang="en-GB" sz="1000" dirty="0">
              <a:solidFill>
                <a:schemeClr val="accent1"/>
              </a:solidFill>
            </a:endParaRPr>
          </a:p>
        </p:txBody>
      </p:sp>
      <p:pic>
        <p:nvPicPr>
          <p:cNvPr id="9" name="Picture 8">
            <a:extLst>
              <a:ext uri="{FF2B5EF4-FFF2-40B4-BE49-F238E27FC236}">
                <a16:creationId xmlns:a16="http://schemas.microsoft.com/office/drawing/2014/main" xmlns="" id="{986C0A9E-068F-46D6-848B-30CCFAE45A3A}"/>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0177200" y="6289200"/>
            <a:ext cx="1620000" cy="186474"/>
          </a:xfrm>
          <a:prstGeom prst="rect">
            <a:avLst/>
          </a:prstGeom>
        </p:spPr>
      </p:pic>
    </p:spTree>
    <p:extLst>
      <p:ext uri="{BB962C8B-B14F-4D97-AF65-F5344CB8AC3E}">
        <p14:creationId xmlns:p14="http://schemas.microsoft.com/office/powerpoint/2010/main" val="3743216919"/>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88" r:id="rId3"/>
    <p:sldLayoutId id="2147483651" r:id="rId4"/>
    <p:sldLayoutId id="2147483656" r:id="rId5"/>
    <p:sldLayoutId id="2147483657" r:id="rId6"/>
    <p:sldLayoutId id="2147483689" r:id="rId7"/>
    <p:sldLayoutId id="2147483668" r:id="rId8"/>
    <p:sldLayoutId id="2147483669" r:id="rId9"/>
    <p:sldLayoutId id="2147483670" r:id="rId10"/>
    <p:sldLayoutId id="2147483690" r:id="rId11"/>
    <p:sldLayoutId id="2147483674" r:id="rId12"/>
    <p:sldLayoutId id="2147483675" r:id="rId13"/>
    <p:sldLayoutId id="2147483676" r:id="rId14"/>
    <p:sldLayoutId id="2147483691" r:id="rId15"/>
    <p:sldLayoutId id="2147483687" r:id="rId16"/>
    <p:sldLayoutId id="2147483684" r:id="rId17"/>
    <p:sldLayoutId id="2147483685" r:id="rId18"/>
    <p:sldLayoutId id="2147483686" r:id="rId19"/>
    <p:sldLayoutId id="2147483650" r:id="rId20"/>
    <p:sldLayoutId id="2147483652" r:id="rId21"/>
    <p:sldLayoutId id="2147483678" r:id="rId22"/>
    <p:sldLayoutId id="2147483679" r:id="rId23"/>
    <p:sldLayoutId id="2147483680" r:id="rId24"/>
    <p:sldLayoutId id="2147483681" r:id="rId25"/>
    <p:sldLayoutId id="2147483682" r:id="rId26"/>
    <p:sldLayoutId id="2147483683" r:id="rId27"/>
    <p:sldLayoutId id="2147483654" r:id="rId28"/>
    <p:sldLayoutId id="2147483655"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2114" rtl="0" eaLnBrk="1" latinLnBrk="0" hangingPunct="1">
        <a:spcBef>
          <a:spcPct val="0"/>
        </a:spcBef>
        <a:buNone/>
        <a:defRPr sz="2400" b="0" kern="1200">
          <a:solidFill>
            <a:schemeClr val="accent1"/>
          </a:solidFill>
          <a:latin typeface="+mj-lt"/>
          <a:ea typeface="+mj-ea"/>
          <a:cs typeface="+mj-cs"/>
        </a:defRPr>
      </a:lvl1pPr>
    </p:titleStyle>
    <p:bodyStyle>
      <a:lvl1pPr marL="0" indent="0" algn="l" defTabSz="912114" rtl="0" eaLnBrk="1" latinLnBrk="0" hangingPunct="1">
        <a:lnSpc>
          <a:spcPct val="110000"/>
        </a:lnSpc>
        <a:spcBef>
          <a:spcPts val="0"/>
        </a:spcBef>
        <a:spcAft>
          <a:spcPts val="0"/>
        </a:spcAft>
        <a:buFontTx/>
        <a:buNone/>
        <a:defRPr sz="1500" b="1" i="0" kern="1200">
          <a:solidFill>
            <a:schemeClr val="tx1"/>
          </a:solidFill>
          <a:latin typeface="+mj-lt"/>
          <a:ea typeface="+mn-ea"/>
          <a:cs typeface="+mn-cs"/>
        </a:defRPr>
      </a:lvl1pPr>
      <a:lvl2pPr marL="0" indent="0" algn="l" defTabSz="912114" rtl="0" eaLnBrk="1" latinLnBrk="0" hangingPunct="1">
        <a:lnSpc>
          <a:spcPct val="110000"/>
        </a:lnSpc>
        <a:spcBef>
          <a:spcPts val="0"/>
        </a:spcBef>
        <a:spcAft>
          <a:spcPts val="0"/>
        </a:spcAft>
        <a:buFont typeface="Arial" panose="020B0604020202020204" pitchFamily="34" charset="0"/>
        <a:buNone/>
        <a:defRPr sz="1500" kern="1200">
          <a:solidFill>
            <a:schemeClr val="tx1"/>
          </a:solidFill>
          <a:latin typeface="+mn-lt"/>
          <a:ea typeface="+mn-ea"/>
          <a:cs typeface="+mn-cs"/>
        </a:defRPr>
      </a:lvl2pPr>
      <a:lvl3pPr marL="180000" indent="-180000" algn="l" defTabSz="912114" rtl="0" eaLnBrk="1" latinLnBrk="0" hangingPunct="1">
        <a:lnSpc>
          <a:spcPct val="110000"/>
        </a:lnSpc>
        <a:spcBef>
          <a:spcPts val="0"/>
        </a:spcBef>
        <a:spcAft>
          <a:spcPts val="0"/>
        </a:spcAft>
        <a:buFont typeface="BT Font Light" panose="020B0403030204020203" pitchFamily="34" charset="0"/>
        <a:buChar char="–"/>
        <a:defRPr sz="1500" kern="1200">
          <a:solidFill>
            <a:schemeClr val="tx1"/>
          </a:solidFill>
          <a:latin typeface="+mn-lt"/>
          <a:ea typeface="+mn-ea"/>
          <a:cs typeface="+mn-cs"/>
        </a:defRPr>
      </a:lvl3pPr>
      <a:lvl4pPr marL="360000" indent="-180000" algn="l" defTabSz="912114" rtl="0" eaLnBrk="1" latinLnBrk="0" hangingPunct="1">
        <a:lnSpc>
          <a:spcPct val="110000"/>
        </a:lnSpc>
        <a:spcBef>
          <a:spcPts val="0"/>
        </a:spcBef>
        <a:spcAft>
          <a:spcPts val="0"/>
        </a:spcAft>
        <a:buFont typeface="BT Font Light" panose="020B0403030204020203" pitchFamily="34" charset="0"/>
        <a:buChar char="&gt;"/>
        <a:defRPr sz="1500" kern="1200">
          <a:solidFill>
            <a:schemeClr val="tx1"/>
          </a:solidFill>
          <a:latin typeface="+mn-lt"/>
          <a:ea typeface="+mn-ea"/>
          <a:cs typeface="+mn-cs"/>
        </a:defRPr>
      </a:lvl4pPr>
      <a:lvl5pPr marL="540000" indent="-180000" algn="l" defTabSz="912114" rtl="0" eaLnBrk="1" latinLnBrk="0" hangingPunct="1">
        <a:lnSpc>
          <a:spcPct val="110000"/>
        </a:lnSpc>
        <a:spcBef>
          <a:spcPts val="0"/>
        </a:spcBef>
        <a:spcAft>
          <a:spcPts val="0"/>
        </a:spcAft>
        <a:buFont typeface="BT Font Light" panose="020B0403030204020203" pitchFamily="34" charset="0"/>
        <a:buChar char="–"/>
        <a:defRPr sz="1500" kern="1200">
          <a:solidFill>
            <a:schemeClr val="tx1"/>
          </a:solidFill>
          <a:latin typeface="+mn-lt"/>
          <a:ea typeface="+mn-ea"/>
          <a:cs typeface="+mn-cs"/>
        </a:defRPr>
      </a:lvl5pPr>
      <a:lvl6pPr marL="2508314"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6pPr>
      <a:lvl7pPr marL="2964371"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7pPr>
      <a:lvl8pPr marL="3420428"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8pPr>
      <a:lvl9pPr marL="3876485"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9pPr>
    </p:bodyStyle>
    <p:otherStyle>
      <a:defPPr>
        <a:defRPr lang="en-US"/>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75" userDrawn="1">
          <p15:clr>
            <a:srgbClr val="F26B43"/>
          </p15:clr>
        </p15:guide>
        <p15:guide id="2" pos="31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4.xml"/><Relationship Id="rId1" Type="http://schemas.openxmlformats.org/officeDocument/2006/relationships/slideLayout" Target="../slideLayouts/slideLayout17.xml"/><Relationship Id="rId6" Type="http://schemas.openxmlformats.org/officeDocument/2006/relationships/image" Target="../media/image4.png"/><Relationship Id="rId5" Type="http://schemas.openxmlformats.org/officeDocument/2006/relationships/slide" Target="slide7.xml"/><Relationship Id="rId4" Type="http://schemas.openxmlformats.org/officeDocument/2006/relationships/slide" Target="slide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btwholesale.com/" TargetMode="Externa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btwholesale.com/" TargetMode="Externa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hyperlink" Target="mailto:Btwholesale.direct@bt.com?subject=Access%20to%20My%20Admin" TargetMode="External"/><Relationship Id="rId7" Type="http://schemas.openxmlformats.org/officeDocument/2006/relationships/image" Target="../media/image9.png"/><Relationship Id="rId2" Type="http://schemas.openxmlformats.org/officeDocument/2006/relationships/hyperlink" Target="https://www.btwholesale.com/pages/sc/downloads/my_admin/MyAdmin_application_form.doc" TargetMode="External"/><Relationship Id="rId1" Type="http://schemas.openxmlformats.org/officeDocument/2006/relationships/slideLayout" Target="../slideLayouts/slideLayout1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226863DD-BEA9-4A40-A432-142D2340EA74}"/>
              </a:ext>
            </a:extLst>
          </p:cNvPr>
          <p:cNvSpPr>
            <a:spLocks noGrp="1"/>
          </p:cNvSpPr>
          <p:nvPr>
            <p:ph type="ctrTitle"/>
          </p:nvPr>
        </p:nvSpPr>
        <p:spPr>
          <a:xfrm>
            <a:off x="504000" y="2484164"/>
            <a:ext cx="8640000" cy="575835"/>
          </a:xfrm>
        </p:spPr>
        <p:txBody>
          <a:bodyPr/>
          <a:lstStyle/>
          <a:p>
            <a:r>
              <a:rPr lang="en-GB" dirty="0"/>
              <a:t>Getting access to Business Zone –</a:t>
            </a:r>
            <a:br>
              <a:rPr lang="en-GB" dirty="0"/>
            </a:br>
            <a:r>
              <a:rPr lang="en-GB" dirty="0"/>
              <a:t>User Guide</a:t>
            </a:r>
          </a:p>
        </p:txBody>
      </p:sp>
      <p:sp>
        <p:nvSpPr>
          <p:cNvPr id="8" name="Subtitle 7">
            <a:extLst>
              <a:ext uri="{FF2B5EF4-FFF2-40B4-BE49-F238E27FC236}">
                <a16:creationId xmlns:a16="http://schemas.microsoft.com/office/drawing/2014/main" xmlns="" id="{6509E338-C459-4E85-BA08-BFD3573C8317}"/>
              </a:ext>
            </a:extLst>
          </p:cNvPr>
          <p:cNvSpPr>
            <a:spLocks noGrp="1"/>
          </p:cNvSpPr>
          <p:nvPr>
            <p:ph type="subTitle" idx="1"/>
          </p:nvPr>
        </p:nvSpPr>
        <p:spPr>
          <a:xfrm>
            <a:off x="481875" y="3638206"/>
            <a:ext cx="8640000" cy="718167"/>
          </a:xfrm>
        </p:spPr>
        <p:txBody>
          <a:bodyPr/>
          <a:lstStyle/>
          <a:p>
            <a:r>
              <a:rPr lang="en-US" dirty="0"/>
              <a:t>BT Wholesale Online</a:t>
            </a:r>
          </a:p>
          <a:p>
            <a:r>
              <a:rPr lang="en-US" dirty="0" smtClean="0"/>
              <a:t>V2</a:t>
            </a:r>
            <a:endParaRPr lang="en-US" dirty="0"/>
          </a:p>
        </p:txBody>
      </p:sp>
      <p:sp>
        <p:nvSpPr>
          <p:cNvPr id="4" name="Slide Number Placeholder 3">
            <a:extLst>
              <a:ext uri="{FF2B5EF4-FFF2-40B4-BE49-F238E27FC236}">
                <a16:creationId xmlns:a16="http://schemas.microsoft.com/office/drawing/2014/main" xmlns="" id="{7978A413-411C-4357-9634-5516BEC772BF}"/>
              </a:ext>
            </a:extLst>
          </p:cNvPr>
          <p:cNvSpPr>
            <a:spLocks noGrp="1"/>
          </p:cNvSpPr>
          <p:nvPr>
            <p:ph type="sldNum" sz="quarter" idx="12"/>
          </p:nvPr>
        </p:nvSpPr>
        <p:spPr/>
        <p:txBody>
          <a:bodyPr/>
          <a:lstStyle/>
          <a:p>
            <a:fld id="{0B868178-02AE-42FC-958D-6B8F13B60175}" type="slidenum">
              <a:rPr lang="en-GB" smtClean="0"/>
              <a:pPr/>
              <a:t>1</a:t>
            </a:fld>
            <a:endParaRPr lang="en-GB"/>
          </a:p>
        </p:txBody>
      </p:sp>
      <p:sp>
        <p:nvSpPr>
          <p:cNvPr id="5" name="Footer Placeholder 1">
            <a:extLst>
              <a:ext uri="{FF2B5EF4-FFF2-40B4-BE49-F238E27FC236}">
                <a16:creationId xmlns:a16="http://schemas.microsoft.com/office/drawing/2014/main" xmlns="" id="{4616199A-931F-4A22-B987-DB5270A86478}"/>
              </a:ext>
            </a:extLst>
          </p:cNvPr>
          <p:cNvSpPr txBox="1">
            <a:spLocks/>
          </p:cNvSpPr>
          <p:nvPr/>
        </p:nvSpPr>
        <p:spPr>
          <a:xfrm>
            <a:off x="481875" y="5724526"/>
            <a:ext cx="11254513" cy="50405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30" dirty="0">
                <a:solidFill>
                  <a:schemeClr val="bg1"/>
                </a:solidFill>
                <a:latin typeface="BT Font Light" charset="0"/>
                <a:ea typeface="BT Font Light" charset="0"/>
                <a:cs typeface="BT Font Light" charset="0"/>
              </a:rPr>
              <a:t>LEGAL NOTICE: The information contained in this briefing is confidential information as per your terms and conditions with BT. Please do not forward, republish or permit unauthorised access. The content is accurate at the time of writing and is subject to change.</a:t>
            </a:r>
          </a:p>
        </p:txBody>
      </p:sp>
    </p:spTree>
    <p:extLst>
      <p:ext uri="{BB962C8B-B14F-4D97-AF65-F5344CB8AC3E}">
        <p14:creationId xmlns:p14="http://schemas.microsoft.com/office/powerpoint/2010/main" val="4189078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22470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Contents</a:t>
            </a:r>
            <a:endParaRPr lang="en-US" dirty="0"/>
          </a:p>
        </p:txBody>
      </p:sp>
      <p:sp>
        <p:nvSpPr>
          <p:cNvPr id="3" name="Content Placeholder 2"/>
          <p:cNvSpPr>
            <a:spLocks noGrp="1"/>
          </p:cNvSpPr>
          <p:nvPr>
            <p:ph idx="1"/>
          </p:nvPr>
        </p:nvSpPr>
        <p:spPr>
          <a:xfrm>
            <a:off x="504000" y="1512000"/>
            <a:ext cx="6767940" cy="4464000"/>
          </a:xfrm>
        </p:spPr>
        <p:txBody>
          <a:bodyPr/>
          <a:lstStyle/>
          <a:p>
            <a:r>
              <a:rPr lang="en-GB" b="1" dirty="0">
                <a:solidFill>
                  <a:schemeClr val="accent2"/>
                </a:solidFill>
                <a:latin typeface="+mj-lt"/>
              </a:rPr>
              <a:t>What’s in this User Guide?</a:t>
            </a:r>
          </a:p>
          <a:p>
            <a:r>
              <a:rPr lang="en-GB" dirty="0" smtClean="0">
                <a:hlinkClick r:id="rId2" action="ppaction://hlinksldjump"/>
              </a:rPr>
              <a:t>p4 </a:t>
            </a:r>
            <a:r>
              <a:rPr lang="en-GB" dirty="0">
                <a:hlinkClick r:id="rId2" action="ppaction://hlinksldjump"/>
              </a:rPr>
              <a:t>- Introduction </a:t>
            </a:r>
            <a:endParaRPr lang="en-GB" dirty="0"/>
          </a:p>
          <a:p>
            <a:r>
              <a:rPr lang="en-GB" dirty="0" smtClean="0">
                <a:hlinkClick r:id="rId3" action="ppaction://hlinksldjump"/>
              </a:rPr>
              <a:t>p5 </a:t>
            </a:r>
            <a:r>
              <a:rPr lang="en-GB" dirty="0">
                <a:hlinkClick r:id="rId3" action="ppaction://hlinksldjump"/>
              </a:rPr>
              <a:t>– Accessing Business Zone</a:t>
            </a:r>
            <a:endParaRPr lang="en-GB" dirty="0"/>
          </a:p>
          <a:p>
            <a:r>
              <a:rPr lang="en-GB" dirty="0" smtClean="0">
                <a:hlinkClick r:id="rId4" action="ppaction://hlinksldjump"/>
              </a:rPr>
              <a:t>p6 </a:t>
            </a:r>
            <a:r>
              <a:rPr lang="en-GB" dirty="0">
                <a:hlinkClick r:id="rId4" action="ppaction://hlinksldjump"/>
              </a:rPr>
              <a:t>– How do I find my company administrator?</a:t>
            </a:r>
            <a:endParaRPr lang="en-GB" dirty="0"/>
          </a:p>
          <a:p>
            <a:r>
              <a:rPr lang="en-GB" dirty="0" smtClean="0">
                <a:hlinkClick r:id="rId5" action="ppaction://hlinksldjump"/>
              </a:rPr>
              <a:t>p7 </a:t>
            </a:r>
            <a:r>
              <a:rPr lang="en-GB" dirty="0">
                <a:hlinkClick r:id="rId5" action="ppaction://hlinksldjump"/>
              </a:rPr>
              <a:t>- How to grant someone access to Business Zone</a:t>
            </a:r>
            <a:endParaRPr lang="en-GB" dirty="0"/>
          </a:p>
          <a:p>
            <a:endParaRPr lang="en-US" dirty="0"/>
          </a:p>
          <a:p>
            <a:endParaRPr lang="en-US" dirty="0"/>
          </a:p>
        </p:txBody>
      </p:sp>
      <p:sp>
        <p:nvSpPr>
          <p:cNvPr id="4" name="Slide Number Placeholder 3">
            <a:extLst>
              <a:ext uri="{FF2B5EF4-FFF2-40B4-BE49-F238E27FC236}">
                <a16:creationId xmlns:a16="http://schemas.microsoft.com/office/drawing/2014/main" xmlns="" id="{C005160D-628F-439D-91D1-265417670C46}"/>
              </a:ext>
            </a:extLst>
          </p:cNvPr>
          <p:cNvSpPr>
            <a:spLocks noGrp="1"/>
          </p:cNvSpPr>
          <p:nvPr>
            <p:ph type="sldNum" sz="quarter" idx="12"/>
          </p:nvPr>
        </p:nvSpPr>
        <p:spPr/>
        <p:txBody>
          <a:bodyPr/>
          <a:lstStyle/>
          <a:p>
            <a:fld id="{0B868178-02AE-42FC-958D-6B8F13B60175}" type="slidenum">
              <a:rPr lang="en-GB" smtClean="0"/>
              <a:t>2</a:t>
            </a:fld>
            <a:endParaRPr lang="en-GB"/>
          </a:p>
        </p:txBody>
      </p:sp>
      <p:pic>
        <p:nvPicPr>
          <p:cNvPr id="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31980" y="1188021"/>
            <a:ext cx="4122463" cy="3778159"/>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val="4277625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Version Control</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06960260"/>
              </p:ext>
            </p:extLst>
          </p:nvPr>
        </p:nvGraphicFramePr>
        <p:xfrm>
          <a:off x="503238" y="1511300"/>
          <a:ext cx="11233149" cy="1065870"/>
        </p:xfrm>
        <a:graphic>
          <a:graphicData uri="http://schemas.openxmlformats.org/drawingml/2006/table">
            <a:tbl>
              <a:tblPr firstRow="1" bandRow="1">
                <a:tableStyleId>{5C22544A-7EE6-4342-B048-85BDC9FD1C3A}</a:tableStyleId>
              </a:tblPr>
              <a:tblGrid>
                <a:gridCol w="1090998">
                  <a:extLst>
                    <a:ext uri="{9D8B030D-6E8A-4147-A177-3AD203B41FA5}">
                      <a16:colId xmlns:a16="http://schemas.microsoft.com/office/drawing/2014/main" xmlns="" val="20000"/>
                    </a:ext>
                  </a:extLst>
                </a:gridCol>
                <a:gridCol w="6397768">
                  <a:extLst>
                    <a:ext uri="{9D8B030D-6E8A-4147-A177-3AD203B41FA5}">
                      <a16:colId xmlns:a16="http://schemas.microsoft.com/office/drawing/2014/main" xmlns="" val="20001"/>
                    </a:ext>
                  </a:extLst>
                </a:gridCol>
                <a:gridCol w="3744383">
                  <a:extLst>
                    <a:ext uri="{9D8B030D-6E8A-4147-A177-3AD203B41FA5}">
                      <a16:colId xmlns:a16="http://schemas.microsoft.com/office/drawing/2014/main" xmlns="" val="20002"/>
                    </a:ext>
                  </a:extLst>
                </a:gridCol>
              </a:tblGrid>
              <a:tr h="344560">
                <a:tc>
                  <a:txBody>
                    <a:bodyPr/>
                    <a:lstStyle/>
                    <a:p>
                      <a:r>
                        <a:rPr lang="en-GB" sz="1500" dirty="0"/>
                        <a:t>Date</a:t>
                      </a:r>
                    </a:p>
                  </a:txBody>
                  <a:tcPr marL="124503" marR="124503" marT="60805" marB="60805"/>
                </a:tc>
                <a:tc>
                  <a:txBody>
                    <a:bodyPr/>
                    <a:lstStyle/>
                    <a:p>
                      <a:r>
                        <a:rPr lang="en-GB" sz="1500" dirty="0"/>
                        <a:t>Change</a:t>
                      </a:r>
                    </a:p>
                  </a:txBody>
                  <a:tcPr marL="124503" marR="124503" marT="60805" marB="60805"/>
                </a:tc>
                <a:tc>
                  <a:txBody>
                    <a:bodyPr/>
                    <a:lstStyle/>
                    <a:p>
                      <a:r>
                        <a:rPr lang="en-GB" sz="1500" dirty="0"/>
                        <a:t>Version</a:t>
                      </a:r>
                    </a:p>
                  </a:txBody>
                  <a:tcPr marL="124503" marR="124503" marT="60805" marB="60805"/>
                </a:tc>
                <a:extLst>
                  <a:ext uri="{0D108BD9-81ED-4DB2-BD59-A6C34878D82A}">
                    <a16:rowId xmlns:a16="http://schemas.microsoft.com/office/drawing/2014/main" xmlns="" val="10000"/>
                  </a:ext>
                </a:extLst>
              </a:tr>
              <a:tr h="344560">
                <a:tc>
                  <a:txBody>
                    <a:bodyPr/>
                    <a:lstStyle/>
                    <a:p>
                      <a:r>
                        <a:rPr lang="en-GB" sz="1600" dirty="0" smtClean="0"/>
                        <a:t>16/01/16</a:t>
                      </a:r>
                      <a:endParaRPr lang="en-GB" sz="1600" dirty="0"/>
                    </a:p>
                  </a:txBody>
                  <a:tcPr marL="124503" marR="124503" marT="60805" marB="60805"/>
                </a:tc>
                <a:tc>
                  <a:txBody>
                    <a:bodyPr/>
                    <a:lstStyle/>
                    <a:p>
                      <a:r>
                        <a:rPr lang="en-GB" sz="1500" dirty="0"/>
                        <a:t>User</a:t>
                      </a:r>
                      <a:r>
                        <a:rPr lang="en-GB" sz="1500" baseline="0" dirty="0"/>
                        <a:t> Guide </a:t>
                      </a:r>
                      <a:r>
                        <a:rPr lang="en-GB" sz="1500" dirty="0" smtClean="0"/>
                        <a:t>Published</a:t>
                      </a:r>
                      <a:endParaRPr lang="en-GB" sz="1500" dirty="0"/>
                    </a:p>
                  </a:txBody>
                  <a:tcPr marL="124503" marR="124503" marT="60805" marB="60805"/>
                </a:tc>
                <a:tc>
                  <a:txBody>
                    <a:bodyPr/>
                    <a:lstStyle/>
                    <a:p>
                      <a:r>
                        <a:rPr lang="en-GB" sz="1500" dirty="0"/>
                        <a:t>1</a:t>
                      </a:r>
                    </a:p>
                  </a:txBody>
                  <a:tcPr marL="124503" marR="124503" marT="60805" marB="60805"/>
                </a:tc>
                <a:extLst>
                  <a:ext uri="{0D108BD9-81ED-4DB2-BD59-A6C34878D82A}">
                    <a16:rowId xmlns:a16="http://schemas.microsoft.com/office/drawing/2014/main" xmlns="" val="10001"/>
                  </a:ext>
                </a:extLst>
              </a:tr>
              <a:tr h="344560">
                <a:tc>
                  <a:txBody>
                    <a:bodyPr/>
                    <a:lstStyle/>
                    <a:p>
                      <a:r>
                        <a:rPr lang="en-GB" sz="1500" dirty="0" smtClean="0"/>
                        <a:t>30/04/18</a:t>
                      </a:r>
                      <a:endParaRPr lang="en-GB" sz="1500" dirty="0"/>
                    </a:p>
                  </a:txBody>
                  <a:tcPr marL="124503" marR="124503" marT="60805" marB="60805"/>
                </a:tc>
                <a:tc>
                  <a:txBody>
                    <a:bodyPr/>
                    <a:lstStyle/>
                    <a:p>
                      <a:pPr marL="0" marR="0" indent="0" algn="l" defTabSz="912114" rtl="0" eaLnBrk="1" fontAlgn="auto" latinLnBrk="0" hangingPunct="1">
                        <a:lnSpc>
                          <a:spcPct val="100000"/>
                        </a:lnSpc>
                        <a:spcBef>
                          <a:spcPts val="0"/>
                        </a:spcBef>
                        <a:spcAft>
                          <a:spcPts val="0"/>
                        </a:spcAft>
                        <a:buClrTx/>
                        <a:buSzTx/>
                        <a:buFontTx/>
                        <a:buNone/>
                        <a:tabLst/>
                        <a:defRPr/>
                      </a:pPr>
                      <a:r>
                        <a:rPr lang="en-GB" sz="1500" dirty="0" smtClean="0"/>
                        <a:t>Re-branded</a:t>
                      </a:r>
                    </a:p>
                  </a:txBody>
                  <a:tcPr marL="124503" marR="124503" marT="60805" marB="60805"/>
                </a:tc>
                <a:tc>
                  <a:txBody>
                    <a:bodyPr/>
                    <a:lstStyle/>
                    <a:p>
                      <a:r>
                        <a:rPr lang="en-GB" sz="1500" dirty="0" smtClean="0"/>
                        <a:t>2</a:t>
                      </a:r>
                      <a:endParaRPr lang="en-GB" sz="1500" dirty="0"/>
                    </a:p>
                  </a:txBody>
                  <a:tcPr marL="124503" marR="124503" marT="60805" marB="60805"/>
                </a:tc>
              </a:tr>
            </a:tbl>
          </a:graphicData>
        </a:graphic>
      </p:graphicFrame>
      <p:sp>
        <p:nvSpPr>
          <p:cNvPr id="3" name="Slide Number Placeholder 2">
            <a:extLst>
              <a:ext uri="{FF2B5EF4-FFF2-40B4-BE49-F238E27FC236}">
                <a16:creationId xmlns:a16="http://schemas.microsoft.com/office/drawing/2014/main" xmlns="" id="{906E4234-0A79-469B-8493-7848974A2ED8}"/>
              </a:ext>
            </a:extLst>
          </p:cNvPr>
          <p:cNvSpPr>
            <a:spLocks noGrp="1"/>
          </p:cNvSpPr>
          <p:nvPr>
            <p:ph type="sldNum" sz="quarter" idx="12"/>
          </p:nvPr>
        </p:nvSpPr>
        <p:spPr/>
        <p:txBody>
          <a:bodyPr/>
          <a:lstStyle/>
          <a:p>
            <a:fld id="{0B868178-02AE-42FC-958D-6B8F13B60175}" type="slidenum">
              <a:rPr lang="en-GB" smtClean="0"/>
              <a:t>3</a:t>
            </a:fld>
            <a:endParaRPr lang="en-GB"/>
          </a:p>
        </p:txBody>
      </p:sp>
    </p:spTree>
    <p:extLst>
      <p:ext uri="{BB962C8B-B14F-4D97-AF65-F5344CB8AC3E}">
        <p14:creationId xmlns:p14="http://schemas.microsoft.com/office/powerpoint/2010/main" val="2757603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endParaRPr lang="en-GB" dirty="0"/>
          </a:p>
        </p:txBody>
      </p:sp>
      <p:sp>
        <p:nvSpPr>
          <p:cNvPr id="5" name="Content Placeholder 2"/>
          <p:cNvSpPr>
            <a:spLocks noGrp="1"/>
          </p:cNvSpPr>
          <p:nvPr>
            <p:ph idx="1"/>
          </p:nvPr>
        </p:nvSpPr>
        <p:spPr>
          <a:xfrm>
            <a:off x="504000" y="1332037"/>
            <a:ext cx="5615812" cy="4896544"/>
          </a:xfrm>
        </p:spPr>
        <p:txBody>
          <a:bodyPr/>
          <a:lstStyle/>
          <a:p>
            <a:r>
              <a:rPr lang="en-GB" sz="1600" b="1" dirty="0">
                <a:solidFill>
                  <a:schemeClr val="accent2"/>
                </a:solidFill>
                <a:latin typeface="BT Font"/>
                <a:cs typeface="BT Font"/>
              </a:rPr>
              <a:t>What is Business Zone?</a:t>
            </a:r>
          </a:p>
          <a:p>
            <a:endParaRPr lang="en-GB" sz="1600" dirty="0" smtClean="0"/>
          </a:p>
          <a:p>
            <a:r>
              <a:rPr lang="en-GB" sz="1600" dirty="0" smtClean="0"/>
              <a:t>Business </a:t>
            </a:r>
            <a:r>
              <a:rPr lang="en-GB" sz="1600" dirty="0"/>
              <a:t>Zone is our one-stop shop for you to do business with us online.</a:t>
            </a:r>
          </a:p>
          <a:p>
            <a:endParaRPr lang="en-GB" sz="1600" dirty="0"/>
          </a:p>
          <a:p>
            <a:r>
              <a:rPr lang="en-GB" sz="1600" dirty="0"/>
              <a:t>Accessed via </a:t>
            </a:r>
            <a:r>
              <a:rPr lang="en-GB" sz="1600" dirty="0" err="1">
                <a:hlinkClick r:id="rId2"/>
              </a:rPr>
              <a:t>btwholesale.com</a:t>
            </a:r>
            <a:r>
              <a:rPr lang="en-GB" sz="1600" dirty="0"/>
              <a:t>, Business Zone gives you a consolidated view of all your BT Wholesale orders, faults and inventory. And our improved search facility and filters make it easy to find the information you’re looking for.</a:t>
            </a:r>
          </a:p>
          <a:p>
            <a:endParaRPr lang="en-GB" sz="1600" dirty="0" smtClean="0"/>
          </a:p>
          <a:p>
            <a:r>
              <a:rPr lang="en-GB" sz="1600" dirty="0"/>
              <a:t>In addition, you can see all your services that are affected by Major Service Outages (MSOs) and Planned Network Change Notifications (PNCNs) from Business Zone.</a:t>
            </a:r>
          </a:p>
          <a:p>
            <a:endParaRPr lang="en-GB" sz="1600" dirty="0"/>
          </a:p>
          <a:p>
            <a:endParaRPr lang="en-US" sz="1600" dirty="0"/>
          </a:p>
          <a:p>
            <a:endParaRPr lang="en-US" sz="1600" dirty="0"/>
          </a:p>
        </p:txBody>
      </p:sp>
      <p:sp>
        <p:nvSpPr>
          <p:cNvPr id="4" name="Slide Number Placeholder 3"/>
          <p:cNvSpPr>
            <a:spLocks noGrp="1"/>
          </p:cNvSpPr>
          <p:nvPr>
            <p:ph type="sldNum" sz="quarter" idx="12"/>
          </p:nvPr>
        </p:nvSpPr>
        <p:spPr/>
        <p:txBody>
          <a:bodyPr/>
          <a:lstStyle/>
          <a:p>
            <a:fld id="{0B868178-02AE-42FC-958D-6B8F13B60175}" type="slidenum">
              <a:rPr lang="en-GB" smtClean="0"/>
              <a:t>4</a:t>
            </a:fld>
            <a:endParaRPr lang="en-GB"/>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1980" y="1188021"/>
            <a:ext cx="4122463" cy="3778159"/>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val="3800967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Accessing Business Zone</a:t>
            </a:r>
          </a:p>
        </p:txBody>
      </p:sp>
      <p:sp>
        <p:nvSpPr>
          <p:cNvPr id="5" name="Content Placeholder 2"/>
          <p:cNvSpPr>
            <a:spLocks noGrp="1"/>
          </p:cNvSpPr>
          <p:nvPr>
            <p:ph idx="1"/>
          </p:nvPr>
        </p:nvSpPr>
        <p:spPr>
          <a:xfrm>
            <a:off x="504000" y="1332037"/>
            <a:ext cx="5615812" cy="4896544"/>
          </a:xfrm>
        </p:spPr>
        <p:txBody>
          <a:bodyPr/>
          <a:lstStyle/>
          <a:p>
            <a:r>
              <a:rPr lang="en-GB" sz="1600" dirty="0" smtClean="0"/>
              <a:t>Accessing </a:t>
            </a:r>
            <a:r>
              <a:rPr lang="en-GB" sz="1600" dirty="0"/>
              <a:t>Business Zone is easy. Simply login to </a:t>
            </a:r>
            <a:r>
              <a:rPr lang="en-GB" sz="1600" dirty="0">
                <a:hlinkClick r:id="rId2"/>
              </a:rPr>
              <a:t>btwholesale.com</a:t>
            </a:r>
            <a:r>
              <a:rPr lang="en-GB" sz="1600" dirty="0" smtClean="0"/>
              <a:t>. </a:t>
            </a:r>
            <a:r>
              <a:rPr lang="en-GB" sz="1600" dirty="0"/>
              <a:t>If you have the correct privileges and accesses, you’ll be taken directly to My BT Wholesale.</a:t>
            </a:r>
          </a:p>
          <a:p>
            <a:endParaRPr lang="en-GB" sz="1600" dirty="0"/>
          </a:p>
          <a:p>
            <a:r>
              <a:rPr lang="en-GB" sz="1600" dirty="0"/>
              <a:t>If you aren’t taken to Business Zone on login, you’ll need to contact your company administrator to provide you access.</a:t>
            </a:r>
          </a:p>
          <a:p>
            <a:endParaRPr lang="en-GB" sz="1600" dirty="0"/>
          </a:p>
          <a:p>
            <a:endParaRPr lang="en-US" sz="1600" dirty="0"/>
          </a:p>
          <a:p>
            <a:endParaRPr lang="en-US" sz="1600" dirty="0"/>
          </a:p>
        </p:txBody>
      </p:sp>
      <p:sp>
        <p:nvSpPr>
          <p:cNvPr id="4" name="Slide Number Placeholder 3"/>
          <p:cNvSpPr>
            <a:spLocks noGrp="1"/>
          </p:cNvSpPr>
          <p:nvPr>
            <p:ph type="sldNum" sz="quarter" idx="12"/>
          </p:nvPr>
        </p:nvSpPr>
        <p:spPr/>
        <p:txBody>
          <a:bodyPr/>
          <a:lstStyle/>
          <a:p>
            <a:fld id="{0B868178-02AE-42FC-958D-6B8F13B60175}" type="slidenum">
              <a:rPr lang="en-GB" smtClean="0"/>
              <a:t>5</a:t>
            </a:fld>
            <a:endParaRPr lang="en-GB"/>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983908" y="1476053"/>
            <a:ext cx="4770535" cy="2917758"/>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val="2717137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do I find my company administrator?</a:t>
            </a:r>
          </a:p>
        </p:txBody>
      </p:sp>
      <p:sp>
        <p:nvSpPr>
          <p:cNvPr id="5" name="Content Placeholder 2"/>
          <p:cNvSpPr>
            <a:spLocks noGrp="1"/>
          </p:cNvSpPr>
          <p:nvPr>
            <p:ph idx="1"/>
          </p:nvPr>
        </p:nvSpPr>
        <p:spPr>
          <a:xfrm>
            <a:off x="504000" y="1332037"/>
            <a:ext cx="5615812" cy="4896544"/>
          </a:xfrm>
        </p:spPr>
        <p:txBody>
          <a:bodyPr vert="horz" lIns="0" tIns="0" rIns="0" bIns="0" rtlCol="0" anchor="t" anchorCtr="0">
            <a:noAutofit/>
          </a:bodyPr>
          <a:lstStyle/>
          <a:p>
            <a:r>
              <a:rPr lang="en-GB" sz="1600" dirty="0"/>
              <a:t>Your company administrator can provide you access to our applications. To find out who they are:</a:t>
            </a:r>
          </a:p>
          <a:p>
            <a:endParaRPr lang="en-GB" sz="1600" dirty="0"/>
          </a:p>
          <a:p>
            <a:pPr marL="342900" indent="-342900">
              <a:buFont typeface="+mj-lt"/>
              <a:buAutoNum type="arabicPeriod"/>
            </a:pPr>
            <a:r>
              <a:rPr lang="en-GB" sz="1600" dirty="0"/>
              <a:t>Click on your name located to the top-right of the </a:t>
            </a:r>
            <a:r>
              <a:rPr lang="en-GB" sz="1600" dirty="0" err="1"/>
              <a:t>btwholesale.com</a:t>
            </a:r>
            <a:r>
              <a:rPr lang="en-GB" sz="1600" dirty="0"/>
              <a:t> dashboard </a:t>
            </a:r>
            <a:r>
              <a:rPr lang="en-GB" sz="1600" dirty="0" smtClean="0"/>
              <a:t>screen</a:t>
            </a:r>
            <a:endParaRPr lang="en-GB" sz="1600" dirty="0"/>
          </a:p>
          <a:p>
            <a:pPr marL="342900" indent="-342900">
              <a:buFont typeface="+mj-lt"/>
              <a:buAutoNum type="arabicPeriod"/>
            </a:pPr>
            <a:r>
              <a:rPr lang="en-GB" sz="1600" dirty="0"/>
              <a:t>Click ‘Find Your Company Administrator</a:t>
            </a:r>
            <a:r>
              <a:rPr lang="en-GB" sz="1600" dirty="0" smtClean="0"/>
              <a:t>’</a:t>
            </a:r>
            <a:endParaRPr lang="en-GB" sz="1600" dirty="0"/>
          </a:p>
          <a:p>
            <a:pPr marL="342900" indent="-342900">
              <a:buFont typeface="+mj-lt"/>
              <a:buAutoNum type="arabicPeriod"/>
            </a:pPr>
            <a:r>
              <a:rPr lang="en-GB" sz="1600" dirty="0"/>
              <a:t>Select an option from the dropdown and click ‘View </a:t>
            </a:r>
            <a:r>
              <a:rPr lang="en-GB" sz="1600" dirty="0" smtClean="0"/>
              <a:t>Administrators</a:t>
            </a:r>
            <a:endParaRPr lang="en-GB" sz="1600" dirty="0"/>
          </a:p>
          <a:p>
            <a:pPr marL="342900" indent="-342900">
              <a:buFont typeface="+mj-lt"/>
              <a:buAutoNum type="arabicPeriod"/>
            </a:pPr>
            <a:r>
              <a:rPr lang="en-GB" sz="1600" dirty="0"/>
              <a:t>A list of contacts who can grant you access to the application will now be </a:t>
            </a:r>
            <a:r>
              <a:rPr lang="en-GB" sz="1600" dirty="0" smtClean="0"/>
              <a:t>displayed</a:t>
            </a:r>
            <a:endParaRPr lang="en-GB" sz="1600" dirty="0"/>
          </a:p>
          <a:p>
            <a:endParaRPr lang="en-GB" sz="1600" dirty="0"/>
          </a:p>
          <a:p>
            <a:r>
              <a:rPr lang="en-GB" sz="1600" dirty="0"/>
              <a:t>If you want to become a company administrator, </a:t>
            </a:r>
            <a:r>
              <a:rPr lang="en-GB" sz="1600" dirty="0">
                <a:hlinkClick r:id="rId2"/>
              </a:rPr>
              <a:t>download and complete this form</a:t>
            </a:r>
            <a:r>
              <a:rPr lang="en-GB" sz="1600" dirty="0"/>
              <a:t>, then </a:t>
            </a:r>
            <a:r>
              <a:rPr lang="en-GB" sz="1600" dirty="0">
                <a:hlinkClick r:id="rId3"/>
              </a:rPr>
              <a:t>send it to us</a:t>
            </a:r>
            <a:r>
              <a:rPr lang="en-GB" sz="1600" dirty="0"/>
              <a:t>. </a:t>
            </a:r>
          </a:p>
          <a:p>
            <a:endParaRPr lang="en-GB" sz="1600" dirty="0"/>
          </a:p>
          <a:p>
            <a:endParaRPr lang="en-GB" sz="1600" dirty="0"/>
          </a:p>
          <a:p>
            <a:endParaRPr lang="en-US" sz="1600" dirty="0"/>
          </a:p>
          <a:p>
            <a:endParaRPr lang="en-US" sz="1600" dirty="0"/>
          </a:p>
        </p:txBody>
      </p:sp>
      <p:sp>
        <p:nvSpPr>
          <p:cNvPr id="4" name="Slide Number Placeholder 3"/>
          <p:cNvSpPr>
            <a:spLocks noGrp="1"/>
          </p:cNvSpPr>
          <p:nvPr>
            <p:ph type="sldNum" sz="quarter" idx="12"/>
          </p:nvPr>
        </p:nvSpPr>
        <p:spPr/>
        <p:txBody>
          <a:bodyPr/>
          <a:lstStyle/>
          <a:p>
            <a:fld id="{0B868178-02AE-42FC-958D-6B8F13B60175}" type="slidenum">
              <a:rPr lang="en-GB" smtClean="0"/>
              <a:t>6</a:t>
            </a:fld>
            <a:endParaRPr lang="en-GB"/>
          </a:p>
        </p:txBody>
      </p:sp>
      <p:pic>
        <p:nvPicPr>
          <p:cNvPr id="6" name="Picture 5"/>
          <p:cNvPicPr>
            <a:picLocks noChangeAspect="1"/>
          </p:cNvPicPr>
          <p:nvPr/>
        </p:nvPicPr>
        <p:blipFill rotWithShape="1">
          <a:blip r:embed="rId4"/>
          <a:srcRect t="-1" b="47487"/>
          <a:stretch/>
        </p:blipFill>
        <p:spPr>
          <a:xfrm>
            <a:off x="6791097" y="1548061"/>
            <a:ext cx="4723770" cy="738372"/>
          </a:xfrm>
          <a:prstGeom prst="rect">
            <a:avLst/>
          </a:prstGeom>
          <a:effectLst>
            <a:outerShdw blurRad="50800" dist="38100" dir="2700000" algn="tl" rotWithShape="0">
              <a:prstClr val="black">
                <a:alpha val="40000"/>
              </a:prstClr>
            </a:outerShdw>
          </a:effectLst>
        </p:spPr>
      </p:pic>
      <p:pic>
        <p:nvPicPr>
          <p:cNvPr id="7" name="Picture 6"/>
          <p:cNvPicPr>
            <a:picLocks noChangeAspect="1"/>
          </p:cNvPicPr>
          <p:nvPr/>
        </p:nvPicPr>
        <p:blipFill rotWithShape="1">
          <a:blip r:embed="rId5"/>
          <a:srcRect t="43299"/>
          <a:stretch/>
        </p:blipFill>
        <p:spPr>
          <a:xfrm>
            <a:off x="6791097" y="2381327"/>
            <a:ext cx="2350967" cy="548331"/>
          </a:xfrm>
          <a:prstGeom prst="rect">
            <a:avLst/>
          </a:prstGeom>
          <a:effectLst>
            <a:outerShdw blurRad="50800" dist="38100" dir="2700000" algn="tl" rotWithShape="0">
              <a:prstClr val="black">
                <a:alpha val="40000"/>
              </a:prstClr>
            </a:outerShdw>
          </a:effectLst>
        </p:spPr>
      </p:pic>
      <p:pic>
        <p:nvPicPr>
          <p:cNvPr id="8" name="Picture 7"/>
          <p:cNvPicPr>
            <a:picLocks noChangeAspect="1"/>
          </p:cNvPicPr>
          <p:nvPr/>
        </p:nvPicPr>
        <p:blipFill>
          <a:blip r:embed="rId6"/>
          <a:stretch>
            <a:fillRect/>
          </a:stretch>
        </p:blipFill>
        <p:spPr>
          <a:xfrm>
            <a:off x="6791097" y="3033174"/>
            <a:ext cx="2819710" cy="1142291"/>
          </a:xfrm>
          <a:prstGeom prst="rect">
            <a:avLst/>
          </a:prstGeom>
          <a:effectLst>
            <a:outerShdw blurRad="50800" dist="38100" dir="2700000" algn="tl" rotWithShape="0">
              <a:prstClr val="black">
                <a:alpha val="40000"/>
              </a:prstClr>
            </a:outerShdw>
          </a:effectLst>
        </p:spPr>
      </p:pic>
      <p:pic>
        <p:nvPicPr>
          <p:cNvPr id="9" name="Picture 8"/>
          <p:cNvPicPr>
            <a:picLocks noChangeAspect="1"/>
          </p:cNvPicPr>
          <p:nvPr/>
        </p:nvPicPr>
        <p:blipFill rotWithShape="1">
          <a:blip r:embed="rId7"/>
          <a:srcRect b="15302"/>
          <a:stretch/>
        </p:blipFill>
        <p:spPr>
          <a:xfrm>
            <a:off x="6791097" y="4384471"/>
            <a:ext cx="4951088" cy="835998"/>
          </a:xfrm>
          <a:prstGeom prst="rect">
            <a:avLst/>
          </a:prstGeom>
          <a:effectLst>
            <a:outerShdw blurRad="50800" dist="38100" dir="2700000" algn="tl" rotWithShape="0">
              <a:prstClr val="black">
                <a:alpha val="40000"/>
              </a:prstClr>
            </a:outerShdw>
          </a:effectLst>
        </p:spPr>
      </p:pic>
      <p:sp>
        <p:nvSpPr>
          <p:cNvPr id="15" name="Rectangle 14"/>
          <p:cNvSpPr/>
          <p:nvPr/>
        </p:nvSpPr>
        <p:spPr>
          <a:xfrm>
            <a:off x="10080252" y="1620069"/>
            <a:ext cx="448573" cy="115424"/>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tangle 15"/>
          <p:cNvSpPr/>
          <p:nvPr/>
        </p:nvSpPr>
        <p:spPr>
          <a:xfrm>
            <a:off x="6773472" y="2488461"/>
            <a:ext cx="1253689" cy="135557"/>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tangle 16"/>
          <p:cNvSpPr/>
          <p:nvPr/>
        </p:nvSpPr>
        <p:spPr>
          <a:xfrm>
            <a:off x="6813811" y="3943501"/>
            <a:ext cx="833789" cy="164259"/>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Oval 9"/>
          <p:cNvSpPr/>
          <p:nvPr/>
        </p:nvSpPr>
        <p:spPr>
          <a:xfrm>
            <a:off x="6479852" y="1548061"/>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pc="-300" dirty="0"/>
              <a:t>1</a:t>
            </a:r>
          </a:p>
        </p:txBody>
      </p:sp>
      <p:sp>
        <p:nvSpPr>
          <p:cNvPr id="11" name="Oval 10"/>
          <p:cNvSpPr/>
          <p:nvPr/>
        </p:nvSpPr>
        <p:spPr>
          <a:xfrm>
            <a:off x="6479852" y="2340149"/>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2</a:t>
            </a:r>
            <a:endParaRPr lang="en-GB" dirty="0"/>
          </a:p>
        </p:txBody>
      </p:sp>
      <p:sp>
        <p:nvSpPr>
          <p:cNvPr id="13" name="Oval 12"/>
          <p:cNvSpPr/>
          <p:nvPr/>
        </p:nvSpPr>
        <p:spPr>
          <a:xfrm>
            <a:off x="6479852" y="2988221"/>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3</a:t>
            </a:r>
            <a:endParaRPr lang="en-GB" dirty="0"/>
          </a:p>
        </p:txBody>
      </p:sp>
      <p:sp>
        <p:nvSpPr>
          <p:cNvPr id="14" name="Oval 13"/>
          <p:cNvSpPr/>
          <p:nvPr/>
        </p:nvSpPr>
        <p:spPr>
          <a:xfrm>
            <a:off x="6479852" y="4356373"/>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4</a:t>
            </a:r>
            <a:endParaRPr lang="en-GB" dirty="0"/>
          </a:p>
        </p:txBody>
      </p:sp>
      <p:sp>
        <p:nvSpPr>
          <p:cNvPr id="3" name="Rectangle 2"/>
          <p:cNvSpPr/>
          <p:nvPr/>
        </p:nvSpPr>
        <p:spPr>
          <a:xfrm>
            <a:off x="9720212" y="5004445"/>
            <a:ext cx="504056"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7055916" y="5914904"/>
            <a:ext cx="504056"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8316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to grant someone access to Business Zone</a:t>
            </a:r>
          </a:p>
        </p:txBody>
      </p:sp>
      <p:sp>
        <p:nvSpPr>
          <p:cNvPr id="5" name="Content Placeholder 2"/>
          <p:cNvSpPr>
            <a:spLocks noGrp="1"/>
          </p:cNvSpPr>
          <p:nvPr>
            <p:ph idx="1"/>
          </p:nvPr>
        </p:nvSpPr>
        <p:spPr>
          <a:xfrm>
            <a:off x="504000" y="1332037"/>
            <a:ext cx="5615812" cy="4896544"/>
          </a:xfrm>
        </p:spPr>
        <p:txBody>
          <a:bodyPr vert="horz" lIns="0" tIns="0" rIns="0" bIns="0" rtlCol="0" anchor="t" anchorCtr="0">
            <a:noAutofit/>
          </a:bodyPr>
          <a:lstStyle/>
          <a:p>
            <a:r>
              <a:rPr lang="en-GB" sz="1600" dirty="0"/>
              <a:t>If you are a company administrator, you can provide people in your organisation access to Business Zone. </a:t>
            </a:r>
            <a:endParaRPr lang="en-GB" sz="1600" dirty="0" smtClean="0"/>
          </a:p>
          <a:p>
            <a:endParaRPr lang="en-GB" sz="1600" dirty="0"/>
          </a:p>
          <a:p>
            <a:r>
              <a:rPr lang="en-GB" sz="1600" dirty="0" smtClean="0"/>
              <a:t>To </a:t>
            </a:r>
            <a:r>
              <a:rPr lang="en-GB" sz="1600" dirty="0"/>
              <a:t>do this, first you need to log into the Administration area of </a:t>
            </a:r>
            <a:r>
              <a:rPr lang="en-GB" sz="1600" dirty="0" err="1"/>
              <a:t>btwholesale.com</a:t>
            </a:r>
            <a:r>
              <a:rPr lang="en-GB" sz="1600" dirty="0"/>
              <a:t>:</a:t>
            </a:r>
          </a:p>
          <a:p>
            <a:endParaRPr lang="en-GB" sz="1600" dirty="0"/>
          </a:p>
          <a:p>
            <a:pPr marL="342900" indent="-342900">
              <a:buFont typeface="+mj-lt"/>
              <a:buAutoNum type="arabicPeriod"/>
            </a:pPr>
            <a:r>
              <a:rPr lang="en-GB" sz="1600" dirty="0"/>
              <a:t>On Business Zone, click ‘</a:t>
            </a:r>
            <a:r>
              <a:rPr lang="en-GB" sz="1600" dirty="0" smtClean="0"/>
              <a:t>Administration</a:t>
            </a:r>
            <a:endParaRPr lang="en-GB" sz="1600" dirty="0"/>
          </a:p>
          <a:p>
            <a:pPr marL="342900" indent="-342900">
              <a:buFont typeface="+mj-lt"/>
              <a:buAutoNum type="arabicPeriod"/>
            </a:pPr>
            <a:r>
              <a:rPr lang="en-GB" sz="1600" dirty="0"/>
              <a:t>Enter your pin number and click ‘Ready</a:t>
            </a:r>
            <a:r>
              <a:rPr lang="en-GB" sz="1600" dirty="0" smtClean="0"/>
              <a:t>’</a:t>
            </a:r>
            <a:endParaRPr lang="en-GB" sz="1600" dirty="0"/>
          </a:p>
          <a:p>
            <a:pPr marL="342900" indent="-342900">
              <a:buFont typeface="+mj-lt"/>
              <a:buAutoNum type="arabicPeriod"/>
            </a:pPr>
            <a:r>
              <a:rPr lang="en-GB" sz="1600" dirty="0"/>
              <a:t>You’ll now be logged into the Admin </a:t>
            </a:r>
            <a:r>
              <a:rPr lang="en-GB" sz="1600" dirty="0" smtClean="0"/>
              <a:t>area</a:t>
            </a:r>
            <a:endParaRPr lang="en-GB" sz="1600" dirty="0"/>
          </a:p>
          <a:p>
            <a:endParaRPr lang="en-GB" sz="1600" dirty="0"/>
          </a:p>
          <a:p>
            <a:endParaRPr lang="en-GB" sz="1600" dirty="0"/>
          </a:p>
          <a:p>
            <a:endParaRPr lang="en-US" sz="1600" dirty="0"/>
          </a:p>
          <a:p>
            <a:endParaRPr lang="en-US" sz="1600" dirty="0"/>
          </a:p>
        </p:txBody>
      </p:sp>
      <p:sp>
        <p:nvSpPr>
          <p:cNvPr id="4" name="Slide Number Placeholder 3"/>
          <p:cNvSpPr>
            <a:spLocks noGrp="1"/>
          </p:cNvSpPr>
          <p:nvPr>
            <p:ph type="sldNum" sz="quarter" idx="12"/>
          </p:nvPr>
        </p:nvSpPr>
        <p:spPr/>
        <p:txBody>
          <a:bodyPr/>
          <a:lstStyle/>
          <a:p>
            <a:fld id="{0B868178-02AE-42FC-958D-6B8F13B60175}" type="slidenum">
              <a:rPr lang="en-GB" smtClean="0"/>
              <a:t>7</a:t>
            </a:fld>
            <a:endParaRPr lang="en-GB"/>
          </a:p>
        </p:txBody>
      </p:sp>
      <p:pic>
        <p:nvPicPr>
          <p:cNvPr id="15" name="Picture 14"/>
          <p:cNvPicPr>
            <a:picLocks noChangeAspect="1"/>
          </p:cNvPicPr>
          <p:nvPr/>
        </p:nvPicPr>
        <p:blipFill rotWithShape="1">
          <a:blip r:embed="rId2"/>
          <a:srcRect t="-1" b="47487"/>
          <a:stretch/>
        </p:blipFill>
        <p:spPr>
          <a:xfrm>
            <a:off x="6724634" y="1404045"/>
            <a:ext cx="4723770" cy="738372"/>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3"/>
          <a:stretch>
            <a:fillRect/>
          </a:stretch>
        </p:blipFill>
        <p:spPr>
          <a:xfrm>
            <a:off x="6798235" y="2325855"/>
            <a:ext cx="1665950" cy="968052"/>
          </a:xfrm>
          <a:prstGeom prst="rect">
            <a:avLst/>
          </a:prstGeom>
          <a:effectLst>
            <a:outerShdw blurRad="50800" dist="38100" dir="2700000" algn="tl" rotWithShape="0">
              <a:prstClr val="black">
                <a:alpha val="40000"/>
              </a:prstClr>
            </a:outerShdw>
          </a:effectLst>
        </p:spPr>
      </p:pic>
      <p:pic>
        <p:nvPicPr>
          <p:cNvPr id="17" name="Picture 16"/>
          <p:cNvPicPr>
            <a:picLocks noChangeAspect="1"/>
          </p:cNvPicPr>
          <p:nvPr/>
        </p:nvPicPr>
        <p:blipFill>
          <a:blip r:embed="rId4"/>
          <a:stretch>
            <a:fillRect/>
          </a:stretch>
        </p:blipFill>
        <p:spPr>
          <a:xfrm>
            <a:off x="6760854" y="3430708"/>
            <a:ext cx="4585744" cy="1704477"/>
          </a:xfrm>
          <a:prstGeom prst="rect">
            <a:avLst/>
          </a:prstGeom>
          <a:effectLst>
            <a:outerShdw blurRad="50800" dist="38100" dir="2700000" algn="tl" rotWithShape="0">
              <a:prstClr val="black">
                <a:alpha val="40000"/>
              </a:prstClr>
            </a:outerShdw>
          </a:effectLst>
        </p:spPr>
      </p:pic>
      <p:sp>
        <p:nvSpPr>
          <p:cNvPr id="10" name="Oval 9"/>
          <p:cNvSpPr/>
          <p:nvPr/>
        </p:nvSpPr>
        <p:spPr>
          <a:xfrm>
            <a:off x="6479852" y="1548061"/>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pc="-300" dirty="0"/>
              <a:t>1</a:t>
            </a:r>
          </a:p>
        </p:txBody>
      </p:sp>
      <p:sp>
        <p:nvSpPr>
          <p:cNvPr id="11" name="Oval 10"/>
          <p:cNvSpPr/>
          <p:nvPr/>
        </p:nvSpPr>
        <p:spPr>
          <a:xfrm>
            <a:off x="6479852" y="2340149"/>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2</a:t>
            </a:r>
            <a:endParaRPr lang="en-GB" dirty="0"/>
          </a:p>
        </p:txBody>
      </p:sp>
      <p:sp>
        <p:nvSpPr>
          <p:cNvPr id="13" name="Oval 12"/>
          <p:cNvSpPr/>
          <p:nvPr/>
        </p:nvSpPr>
        <p:spPr>
          <a:xfrm>
            <a:off x="6479852" y="3492277"/>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3</a:t>
            </a:r>
            <a:endParaRPr lang="en-GB" dirty="0"/>
          </a:p>
        </p:txBody>
      </p:sp>
      <p:sp>
        <p:nvSpPr>
          <p:cNvPr id="18" name="Rectangle 17"/>
          <p:cNvSpPr/>
          <p:nvPr/>
        </p:nvSpPr>
        <p:spPr>
          <a:xfrm>
            <a:off x="10576777" y="2043049"/>
            <a:ext cx="655603" cy="152358"/>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Rectangle 18"/>
          <p:cNvSpPr/>
          <p:nvPr/>
        </p:nvSpPr>
        <p:spPr>
          <a:xfrm>
            <a:off x="6815128" y="2664544"/>
            <a:ext cx="880422" cy="395685"/>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94743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to grant someone access to Business Zone</a:t>
            </a:r>
          </a:p>
        </p:txBody>
      </p:sp>
      <p:sp>
        <p:nvSpPr>
          <p:cNvPr id="5" name="Content Placeholder 2"/>
          <p:cNvSpPr>
            <a:spLocks noGrp="1"/>
          </p:cNvSpPr>
          <p:nvPr>
            <p:ph idx="1"/>
          </p:nvPr>
        </p:nvSpPr>
        <p:spPr>
          <a:xfrm>
            <a:off x="504000" y="1332037"/>
            <a:ext cx="5615812" cy="4896544"/>
          </a:xfrm>
        </p:spPr>
        <p:txBody>
          <a:bodyPr vert="horz" lIns="0" tIns="0" rIns="0" bIns="0" rtlCol="0" anchor="t" anchorCtr="0">
            <a:noAutofit/>
          </a:bodyPr>
          <a:lstStyle/>
          <a:p>
            <a:r>
              <a:rPr lang="en-GB" sz="1600" dirty="0"/>
              <a:t>You now need to search for the user you wish to grant access to Business Zone:</a:t>
            </a:r>
          </a:p>
          <a:p>
            <a:endParaRPr lang="en-GB" sz="1600" dirty="0"/>
          </a:p>
          <a:p>
            <a:r>
              <a:rPr lang="en-GB" sz="1600" dirty="0"/>
              <a:t>To do this, first you need to log into the Administration area of </a:t>
            </a:r>
            <a:r>
              <a:rPr lang="en-GB" sz="1600" dirty="0" err="1"/>
              <a:t>btwholesale.com</a:t>
            </a:r>
            <a:r>
              <a:rPr lang="en-GB" sz="1600" dirty="0"/>
              <a:t>:</a:t>
            </a:r>
          </a:p>
          <a:p>
            <a:endParaRPr lang="en-GB" sz="1600" dirty="0"/>
          </a:p>
          <a:p>
            <a:pPr marL="342900" indent="-342900">
              <a:buFont typeface="+mj-lt"/>
              <a:buAutoNum type="arabicPeriod"/>
            </a:pPr>
            <a:r>
              <a:rPr lang="en-GB" sz="1600" dirty="0"/>
              <a:t>Click ‘Search User</a:t>
            </a:r>
            <a:r>
              <a:rPr lang="en-GB" sz="1600" dirty="0" smtClean="0"/>
              <a:t>’</a:t>
            </a:r>
            <a:endParaRPr lang="en-GB" sz="1600" dirty="0"/>
          </a:p>
          <a:p>
            <a:pPr marL="342900" indent="-342900">
              <a:buFont typeface="+mj-lt"/>
              <a:buAutoNum type="arabicPeriod"/>
            </a:pPr>
            <a:r>
              <a:rPr lang="en-GB" sz="1600" dirty="0"/>
              <a:t>Enter the user’s details in the search fields and click ‘Search</a:t>
            </a:r>
            <a:r>
              <a:rPr lang="en-GB" sz="1600" dirty="0" smtClean="0"/>
              <a:t>’</a:t>
            </a:r>
            <a:endParaRPr lang="en-GB" sz="1600" dirty="0"/>
          </a:p>
          <a:p>
            <a:pPr marL="342900" indent="-342900">
              <a:buFont typeface="+mj-lt"/>
              <a:buAutoNum type="arabicPeriod"/>
            </a:pPr>
            <a:r>
              <a:rPr lang="en-GB" sz="1600" dirty="0"/>
              <a:t>The user’s details will now be </a:t>
            </a:r>
            <a:r>
              <a:rPr lang="en-GB" sz="1600" dirty="0" smtClean="0"/>
              <a:t>displayed</a:t>
            </a:r>
            <a:endParaRPr lang="en-GB" sz="1600" dirty="0"/>
          </a:p>
          <a:p>
            <a:endParaRPr lang="en-GB" sz="1600" dirty="0"/>
          </a:p>
          <a:p>
            <a:endParaRPr lang="en-GB" sz="1600" dirty="0"/>
          </a:p>
          <a:p>
            <a:endParaRPr lang="en-US" sz="1600" dirty="0"/>
          </a:p>
          <a:p>
            <a:endParaRPr lang="en-US" sz="1600" dirty="0"/>
          </a:p>
        </p:txBody>
      </p:sp>
      <p:sp>
        <p:nvSpPr>
          <p:cNvPr id="4" name="Slide Number Placeholder 3"/>
          <p:cNvSpPr>
            <a:spLocks noGrp="1"/>
          </p:cNvSpPr>
          <p:nvPr>
            <p:ph type="sldNum" sz="quarter" idx="12"/>
          </p:nvPr>
        </p:nvSpPr>
        <p:spPr/>
        <p:txBody>
          <a:bodyPr/>
          <a:lstStyle/>
          <a:p>
            <a:fld id="{0B868178-02AE-42FC-958D-6B8F13B60175}" type="slidenum">
              <a:rPr lang="en-GB" smtClean="0"/>
              <a:t>8</a:t>
            </a:fld>
            <a:endParaRPr lang="en-GB"/>
          </a:p>
        </p:txBody>
      </p:sp>
      <p:pic>
        <p:nvPicPr>
          <p:cNvPr id="12" name="Picture 11"/>
          <p:cNvPicPr>
            <a:picLocks noChangeAspect="1"/>
          </p:cNvPicPr>
          <p:nvPr/>
        </p:nvPicPr>
        <p:blipFill rotWithShape="1">
          <a:blip r:embed="rId2"/>
          <a:srcRect t="45244"/>
          <a:stretch/>
        </p:blipFill>
        <p:spPr>
          <a:xfrm>
            <a:off x="6767884" y="1404045"/>
            <a:ext cx="4585744" cy="933300"/>
          </a:xfrm>
          <a:prstGeom prst="rect">
            <a:avLst/>
          </a:prstGeom>
          <a:effectLst>
            <a:outerShdw blurRad="50800" dist="38100" dir="2700000" algn="tl" rotWithShape="0">
              <a:prstClr val="black">
                <a:alpha val="40000"/>
              </a:prstClr>
            </a:outerShdw>
          </a:effectLst>
        </p:spPr>
      </p:pic>
      <p:sp>
        <p:nvSpPr>
          <p:cNvPr id="14" name="Rectangle 13"/>
          <p:cNvSpPr/>
          <p:nvPr/>
        </p:nvSpPr>
        <p:spPr>
          <a:xfrm>
            <a:off x="6805984" y="1870695"/>
            <a:ext cx="655603" cy="124114"/>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8" name="Picture 17"/>
          <p:cNvPicPr>
            <a:picLocks noChangeAspect="1"/>
          </p:cNvPicPr>
          <p:nvPr/>
        </p:nvPicPr>
        <p:blipFill>
          <a:blip r:embed="rId3"/>
          <a:stretch>
            <a:fillRect/>
          </a:stretch>
        </p:blipFill>
        <p:spPr>
          <a:xfrm>
            <a:off x="6767884" y="2422783"/>
            <a:ext cx="3141345" cy="1110402"/>
          </a:xfrm>
          <a:prstGeom prst="rect">
            <a:avLst/>
          </a:prstGeom>
          <a:effectLst>
            <a:outerShdw blurRad="50800" dist="38100" dir="2700000" algn="tl" rotWithShape="0">
              <a:prstClr val="black">
                <a:alpha val="40000"/>
              </a:prstClr>
            </a:outerShdw>
          </a:effectLst>
        </p:spPr>
      </p:pic>
      <p:sp>
        <p:nvSpPr>
          <p:cNvPr id="19" name="Rectangle 18"/>
          <p:cNvSpPr/>
          <p:nvPr/>
        </p:nvSpPr>
        <p:spPr>
          <a:xfrm>
            <a:off x="6790744" y="3321527"/>
            <a:ext cx="383398" cy="121082"/>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0" name="Picture 19"/>
          <p:cNvPicPr>
            <a:picLocks noChangeAspect="1"/>
          </p:cNvPicPr>
          <p:nvPr/>
        </p:nvPicPr>
        <p:blipFill>
          <a:blip r:embed="rId4"/>
          <a:stretch>
            <a:fillRect/>
          </a:stretch>
        </p:blipFill>
        <p:spPr>
          <a:xfrm>
            <a:off x="6767884" y="3636465"/>
            <a:ext cx="3873390" cy="1505533"/>
          </a:xfrm>
          <a:prstGeom prst="rect">
            <a:avLst/>
          </a:prstGeom>
          <a:effectLst>
            <a:outerShdw blurRad="50800" dist="38100" dir="2700000" algn="tl" rotWithShape="0">
              <a:prstClr val="black">
                <a:alpha val="40000"/>
              </a:prstClr>
            </a:outerShdw>
          </a:effectLst>
        </p:spPr>
      </p:pic>
      <p:sp>
        <p:nvSpPr>
          <p:cNvPr id="10" name="Oval 9"/>
          <p:cNvSpPr/>
          <p:nvPr/>
        </p:nvSpPr>
        <p:spPr>
          <a:xfrm>
            <a:off x="6479852" y="1404045"/>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pc="-300" dirty="0"/>
              <a:t>1</a:t>
            </a:r>
          </a:p>
        </p:txBody>
      </p:sp>
      <p:sp>
        <p:nvSpPr>
          <p:cNvPr id="11" name="Oval 10"/>
          <p:cNvSpPr/>
          <p:nvPr/>
        </p:nvSpPr>
        <p:spPr>
          <a:xfrm>
            <a:off x="6479852" y="2484165"/>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2</a:t>
            </a:r>
            <a:endParaRPr lang="en-GB" dirty="0"/>
          </a:p>
        </p:txBody>
      </p:sp>
      <p:sp>
        <p:nvSpPr>
          <p:cNvPr id="13" name="Oval 12"/>
          <p:cNvSpPr/>
          <p:nvPr/>
        </p:nvSpPr>
        <p:spPr>
          <a:xfrm>
            <a:off x="6479852" y="3852317"/>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3</a:t>
            </a:r>
            <a:endParaRPr lang="en-GB" dirty="0"/>
          </a:p>
        </p:txBody>
      </p:sp>
    </p:spTree>
    <p:extLst>
      <p:ext uri="{BB962C8B-B14F-4D97-AF65-F5344CB8AC3E}">
        <p14:creationId xmlns:p14="http://schemas.microsoft.com/office/powerpoint/2010/main" val="1246074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to grant someone access to Business Zone</a:t>
            </a:r>
          </a:p>
        </p:txBody>
      </p:sp>
      <p:sp>
        <p:nvSpPr>
          <p:cNvPr id="5" name="Content Placeholder 2"/>
          <p:cNvSpPr>
            <a:spLocks noGrp="1"/>
          </p:cNvSpPr>
          <p:nvPr>
            <p:ph idx="1"/>
          </p:nvPr>
        </p:nvSpPr>
        <p:spPr>
          <a:xfrm>
            <a:off x="504000" y="1332037"/>
            <a:ext cx="5615812" cy="4896544"/>
          </a:xfrm>
        </p:spPr>
        <p:txBody>
          <a:bodyPr vert="horz" lIns="0" tIns="0" rIns="0" bIns="0" rtlCol="0" anchor="t" anchorCtr="0">
            <a:noAutofit/>
          </a:bodyPr>
          <a:lstStyle/>
          <a:p>
            <a:r>
              <a:rPr lang="en-GB" sz="1600" dirty="0"/>
              <a:t>You now need to apply Business Zone roles to the user:</a:t>
            </a:r>
          </a:p>
          <a:p>
            <a:endParaRPr lang="en-GB" sz="1600" dirty="0"/>
          </a:p>
          <a:p>
            <a:pPr marL="342900" indent="-342900">
              <a:buFont typeface="+mj-lt"/>
              <a:buAutoNum type="arabicPeriod"/>
            </a:pPr>
            <a:r>
              <a:rPr lang="en-GB" sz="1600" dirty="0"/>
              <a:t>Select the user you wish to grant access to Business Zone from the list and select ‘Add Business Zone Roles’ from the dropdown. Now click ‘Ready’.</a:t>
            </a:r>
          </a:p>
          <a:p>
            <a:pPr marL="342900" indent="-342900">
              <a:buFont typeface="+mj-lt"/>
              <a:buAutoNum type="arabicPeriod"/>
            </a:pPr>
            <a:r>
              <a:rPr lang="en-GB" sz="1600" dirty="0"/>
              <a:t>Select the type of access you want to grant the user from the list and click ‘Confirm’.</a:t>
            </a:r>
          </a:p>
          <a:p>
            <a:endParaRPr lang="en-GB" sz="1600" dirty="0"/>
          </a:p>
          <a:p>
            <a:pPr lvl="0" defTabSz="457200">
              <a:lnSpc>
                <a:spcPct val="100000"/>
              </a:lnSpc>
              <a:spcBef>
                <a:spcPct val="20000"/>
              </a:spcBef>
              <a:buClr>
                <a:srgbClr val="31527F"/>
              </a:buClr>
            </a:pPr>
            <a:r>
              <a:rPr lang="en-GB" sz="1600" dirty="0"/>
              <a:t>The user will now have access to Business Zone.</a:t>
            </a:r>
          </a:p>
          <a:p>
            <a:pPr lvl="0" defTabSz="457200">
              <a:lnSpc>
                <a:spcPct val="100000"/>
              </a:lnSpc>
              <a:spcBef>
                <a:spcPct val="20000"/>
              </a:spcBef>
              <a:buClr>
                <a:srgbClr val="31527F"/>
              </a:buClr>
            </a:pPr>
            <a:endParaRPr lang="en-GB" sz="1600" dirty="0"/>
          </a:p>
          <a:p>
            <a:pPr lvl="0" defTabSz="457200">
              <a:lnSpc>
                <a:spcPct val="100000"/>
              </a:lnSpc>
              <a:spcBef>
                <a:spcPct val="20000"/>
              </a:spcBef>
              <a:buClr>
                <a:srgbClr val="31527F"/>
              </a:buClr>
            </a:pPr>
            <a:r>
              <a:rPr lang="en-GB" sz="1600" dirty="0"/>
              <a:t>They’ll need to log out of any existing sessions and log back in for the changes to take place</a:t>
            </a:r>
            <a:r>
              <a:rPr lang="en-GB" sz="1300" dirty="0">
                <a:solidFill>
                  <a:srgbClr val="595959"/>
                </a:solidFill>
                <a:latin typeface="Arial" panose="020B0604020202020204" pitchFamily="34" charset="0"/>
                <a:cs typeface="Arial" panose="020B0604020202020204" pitchFamily="34" charset="0"/>
              </a:rPr>
              <a:t>.</a:t>
            </a:r>
          </a:p>
          <a:p>
            <a:endParaRPr lang="en-GB" sz="1600" dirty="0" smtClean="0"/>
          </a:p>
          <a:p>
            <a:endParaRPr lang="en-GB" sz="1600" dirty="0"/>
          </a:p>
          <a:p>
            <a:endParaRPr lang="en-US" sz="1600" dirty="0"/>
          </a:p>
          <a:p>
            <a:endParaRPr lang="en-US" sz="1600" dirty="0"/>
          </a:p>
        </p:txBody>
      </p:sp>
      <p:sp>
        <p:nvSpPr>
          <p:cNvPr id="4" name="Slide Number Placeholder 3"/>
          <p:cNvSpPr>
            <a:spLocks noGrp="1"/>
          </p:cNvSpPr>
          <p:nvPr>
            <p:ph type="sldNum" sz="quarter" idx="12"/>
          </p:nvPr>
        </p:nvSpPr>
        <p:spPr/>
        <p:txBody>
          <a:bodyPr/>
          <a:lstStyle/>
          <a:p>
            <a:fld id="{0B868178-02AE-42FC-958D-6B8F13B60175}" type="slidenum">
              <a:rPr lang="en-GB" smtClean="0"/>
              <a:t>9</a:t>
            </a:fld>
            <a:endParaRPr lang="en-GB"/>
          </a:p>
        </p:txBody>
      </p:sp>
      <p:pic>
        <p:nvPicPr>
          <p:cNvPr id="15" name="Picture 14"/>
          <p:cNvPicPr>
            <a:picLocks noChangeAspect="1"/>
          </p:cNvPicPr>
          <p:nvPr/>
        </p:nvPicPr>
        <p:blipFill>
          <a:blip r:embed="rId2"/>
          <a:stretch>
            <a:fillRect/>
          </a:stretch>
        </p:blipFill>
        <p:spPr>
          <a:xfrm>
            <a:off x="7242512" y="3337340"/>
            <a:ext cx="4353328" cy="2459193"/>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3"/>
          <a:stretch>
            <a:fillRect/>
          </a:stretch>
        </p:blipFill>
        <p:spPr>
          <a:xfrm>
            <a:off x="7205566" y="1332037"/>
            <a:ext cx="4508340" cy="1722565"/>
          </a:xfrm>
          <a:prstGeom prst="rect">
            <a:avLst/>
          </a:prstGeom>
        </p:spPr>
      </p:pic>
      <p:sp>
        <p:nvSpPr>
          <p:cNvPr id="17" name="Rectangle 16"/>
          <p:cNvSpPr/>
          <p:nvPr/>
        </p:nvSpPr>
        <p:spPr>
          <a:xfrm>
            <a:off x="7271940" y="1692077"/>
            <a:ext cx="182154" cy="177550"/>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Rectangle 20"/>
          <p:cNvSpPr/>
          <p:nvPr/>
        </p:nvSpPr>
        <p:spPr>
          <a:xfrm>
            <a:off x="7271940" y="2844205"/>
            <a:ext cx="383404" cy="128522"/>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a:t>
            </a:r>
            <a:endParaRPr lang="en-GB" dirty="0"/>
          </a:p>
        </p:txBody>
      </p:sp>
      <p:sp>
        <p:nvSpPr>
          <p:cNvPr id="22" name="Rectangle 21"/>
          <p:cNvSpPr/>
          <p:nvPr/>
        </p:nvSpPr>
        <p:spPr>
          <a:xfrm>
            <a:off x="7271940" y="2556173"/>
            <a:ext cx="1363832" cy="191111"/>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a:t>
            </a:r>
            <a:endParaRPr lang="en-GB" dirty="0"/>
          </a:p>
        </p:txBody>
      </p:sp>
      <p:sp>
        <p:nvSpPr>
          <p:cNvPr id="23" name="Rectangle 22"/>
          <p:cNvSpPr/>
          <p:nvPr/>
        </p:nvSpPr>
        <p:spPr>
          <a:xfrm>
            <a:off x="7271940" y="5580509"/>
            <a:ext cx="573487" cy="200904"/>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Oval 9"/>
          <p:cNvSpPr/>
          <p:nvPr/>
        </p:nvSpPr>
        <p:spPr>
          <a:xfrm>
            <a:off x="6911900" y="1476053"/>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pc="-300" dirty="0"/>
              <a:t>1</a:t>
            </a:r>
          </a:p>
        </p:txBody>
      </p:sp>
      <p:sp>
        <p:nvSpPr>
          <p:cNvPr id="11" name="Oval 10"/>
          <p:cNvSpPr/>
          <p:nvPr/>
        </p:nvSpPr>
        <p:spPr>
          <a:xfrm>
            <a:off x="6911900" y="3276253"/>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2</a:t>
            </a:r>
            <a:endParaRPr lang="en-GB" dirty="0"/>
          </a:p>
        </p:txBody>
      </p:sp>
    </p:spTree>
    <p:extLst>
      <p:ext uri="{BB962C8B-B14F-4D97-AF65-F5344CB8AC3E}">
        <p14:creationId xmlns:p14="http://schemas.microsoft.com/office/powerpoint/2010/main" val="66241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T_ppt_widescreen_mountain(calibri)">
  <a:themeElements>
    <a:clrScheme name="Red&amp;White - BT">
      <a:dk1>
        <a:sysClr val="windowText" lastClr="000000"/>
      </a:dk1>
      <a:lt1>
        <a:sysClr val="window" lastClr="FFFFFF"/>
      </a:lt1>
      <a:dk2>
        <a:srgbClr val="333333"/>
      </a:dk2>
      <a:lt2>
        <a:srgbClr val="666666"/>
      </a:lt2>
      <a:accent1>
        <a:srgbClr val="6400AA"/>
      </a:accent1>
      <a:accent2>
        <a:srgbClr val="E60050"/>
      </a:accent2>
      <a:accent3>
        <a:srgbClr val="00A0D6"/>
      </a:accent3>
      <a:accent4>
        <a:srgbClr val="7F7F7F"/>
      </a:accent4>
      <a:accent5>
        <a:srgbClr val="CCCCCF"/>
      </a:accent5>
      <a:accent6>
        <a:srgbClr val="E5E5E5"/>
      </a:accent6>
      <a:hlink>
        <a:srgbClr val="6400AA"/>
      </a:hlink>
      <a:folHlink>
        <a:srgbClr val="E60050"/>
      </a:folHlink>
    </a:clrScheme>
    <a:fontScheme name="Custom 8">
      <a:majorFont>
        <a:latin typeface="BT Font"/>
        <a:ea typeface=""/>
        <a:cs typeface=""/>
      </a:majorFont>
      <a:minorFont>
        <a:latin typeface="BT Fon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1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500" dirty="0" err="1" smtClean="0"/>
        </a:defPPr>
      </a:lstStyle>
    </a:txDef>
  </a:objectDefaults>
  <a:extraClrSchemeLst/>
  <a:extLst>
    <a:ext uri="{05A4C25C-085E-4340-85A3-A5531E510DB2}">
      <thm15:themeFamily xmlns:thm15="http://schemas.microsoft.com/office/thememl/2012/main" name="Wholesale_ppt_widescreen_girl(calibri) v2.potx" id="{C448B05E-C8BD-4391-B322-DA6525E2FEDA}" vid="{C47FAC62-395D-43EB-85D0-381E720C18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242584ab-b7b4-45ad-9c64-f936d5cb8ab7" ContentTypeId="0x0101005EEE68971716474CABDF87371185FDEC00EC6EA5ED20A94112869E9D0DC08914F4" PreviousValue="false"/>
</file>

<file path=customXml/item3.xml><?xml version="1.0" encoding="utf-8"?>
<?mso-contentType ?>
<customXsn xmlns="http://schemas.microsoft.com/office/2006/metadata/customXsn">
  <xsnLocation/>
  <cached>True</cached>
  <openByDefault>False</openByDefault>
  <xsnScope/>
</customXsn>
</file>

<file path=customXml/item4.xml><?xml version="1.0" encoding="utf-8"?>
<ct:contentTypeSchema xmlns:ct="http://schemas.microsoft.com/office/2006/metadata/contentType" xmlns:ma="http://schemas.microsoft.com/office/2006/metadata/properties/metaAttributes" ct:_="" ma:_="" ma:contentTypeName="BT Default Item" ma:contentTypeID="0x0101005EEE68971716474CABDF87371185FDEC00EC6EA5ED20A94112869E9D0DC08914F4005E8A76A01F25DB4EB6EB3FF151FFD8F0" ma:contentTypeVersion="13" ma:contentTypeDescription="Default item with a two year maximum retention period." ma:contentTypeScope="" ma:versionID="4475c44da445dcca9c7895d2a84c9777">
  <xsd:schema xmlns:xsd="http://www.w3.org/2001/XMLSchema" xmlns:xs="http://www.w3.org/2001/XMLSchema" xmlns:p="http://schemas.microsoft.com/office/2006/metadata/properties" xmlns:ns2="e0e35bac-e255-4a69-af54-5f01336af94f" targetNamespace="http://schemas.microsoft.com/office/2006/metadata/properties" ma:root="true" ma:fieldsID="9dd834e87a42e4a98bcf1dd3b7c2d548" ns2:_="">
    <xsd:import namespace="e0e35bac-e255-4a69-af54-5f01336af94f"/>
    <xsd:element name="properties">
      <xsd:complexType>
        <xsd:sequence>
          <xsd:element name="documentManagement">
            <xsd:complexType>
              <xsd:all>
                <xsd:element ref="ns2:_dlc_DocId" minOccurs="0"/>
                <xsd:element ref="ns2:_dlc_DocIdUrl" minOccurs="0"/>
                <xsd:element ref="ns2:_dlc_DocIdPersistId" minOccurs="0"/>
                <xsd:element ref="ns2:TaxCatchAll" minOccurs="0"/>
                <xsd:element ref="ns2:TaxCatchAllLabel" minOccurs="0"/>
                <xsd:element ref="ns2:BT_x0020_Document_x0020_Owner" minOccurs="0"/>
                <xsd:element ref="ns2:BT_x0020_Data_x0020_Classifi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e35bac-e255-4a69-af54-5f01336af94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1" nillable="true" ma:displayName="Taxonomy Catch All Column" ma:hidden="true" ma:list="{4d0e5215-e656-4dd4-beff-4d8e21d1b6bd}" ma:internalName="TaxCatchAll" ma:showField="CatchAllData" ma:web="dd3ee304-2d96-4fb2-b816-551c3f53733e">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4d0e5215-e656-4dd4-beff-4d8e21d1b6bd}" ma:internalName="TaxCatchAllLabel" ma:readOnly="true" ma:showField="CatchAllDataLabel" ma:web="dd3ee304-2d96-4fb2-b816-551c3f53733e">
      <xsd:complexType>
        <xsd:complexContent>
          <xsd:extension base="dms:MultiChoiceLookup">
            <xsd:sequence>
              <xsd:element name="Value" type="dms:Lookup" maxOccurs="unbounded" minOccurs="0" nillable="true"/>
            </xsd:sequence>
          </xsd:extension>
        </xsd:complexContent>
      </xsd:complexType>
    </xsd:element>
    <xsd:element name="BT_x0020_Document_x0020_Owner" ma:index="13" nillable="true" ma:displayName="BT Content Owner" ma:list="UserInfo" ma:SharePointGroup="0" ma:internalName="BT_x0020_Document_x0020_Own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T_x0020_Data_x0020_Classification" ma:index="14" nillable="true" ma:displayName="BT Data Classification" ma:default="In Confidence" ma:description="To understand more about BT Data Classifications: https://office.bt.com/sites/BTFixIt/Lists/How%20To%20Articles/DispForm_Cust.aspx?ID=1937&#10;&#10;Please note that data classified as IN STRICTEST CONFIDENCE must be encrypted before it is uploaded to office.bt.com.&#10;&#10;To understand how to easily encrypt IN STRICTEST CONFIDENCE information: https://office.bt.com/sites/BTFixIt/SitePages/view.aspx?article=11561" ma:format="Dropdown" ma:internalName="BT_x0020_Data_x0020_Classification">
      <xsd:simpleType>
        <xsd:restriction base="dms:Choice">
          <xsd:enumeration value="Public"/>
          <xsd:enumeration value="BT Internal"/>
          <xsd:enumeration value="In Confidence"/>
          <xsd:enumeration value="In Strictest Confidenc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BT_x0020_Document_x0020_Owner xmlns="e0e35bac-e255-4a69-af54-5f01336af94f">
      <UserInfo>
        <DisplayName/>
        <AccountId xsi:nil="true"/>
        <AccountType/>
      </UserInfo>
    </BT_x0020_Document_x0020_Owner>
    <BT_x0020_Data_x0020_Classification xmlns="e0e35bac-e255-4a69-af54-5f01336af94f">In Confidence</BT_x0020_Data_x0020_Classification>
    <TaxCatchAll xmlns="e0e35bac-e255-4a69-af54-5f01336af94f"/>
    <_dlc_DocId xmlns="e0e35bac-e255-4a69-af54-5f01336af94f">FXKM3USVKQV5-12-230631</_dlc_DocId>
    <_dlc_DocIdUrl xmlns="e0e35bac-e255-4a69-af54-5f01336af94f">
      <Url>https://office.bt.com/sites/btwholesaleproducts/_layouts/DocIdRedir.aspx?ID=FXKM3USVKQV5-12-230631</Url>
      <Description>FXKM3USVKQV5-12-230631</Description>
    </_dlc_DocIdUrl>
  </documentManagement>
</p:properties>
</file>

<file path=customXml/item6.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7B4431B2-E971-4C23-B02E-4D956B95CA4F}"/>
</file>

<file path=customXml/itemProps2.xml><?xml version="1.0" encoding="utf-8"?>
<ds:datastoreItem xmlns:ds="http://schemas.openxmlformats.org/officeDocument/2006/customXml" ds:itemID="{43ACBE0C-AC66-4F21-BFFF-89A65B8EAD7C}"/>
</file>

<file path=customXml/itemProps3.xml><?xml version="1.0" encoding="utf-8"?>
<ds:datastoreItem xmlns:ds="http://schemas.openxmlformats.org/officeDocument/2006/customXml" ds:itemID="{61284BFA-8ECE-4D4D-BC5F-8783ED16A78E}"/>
</file>

<file path=customXml/itemProps4.xml><?xml version="1.0" encoding="utf-8"?>
<ds:datastoreItem xmlns:ds="http://schemas.openxmlformats.org/officeDocument/2006/customXml" ds:itemID="{FDB005FC-B793-4A08-B5C4-B9888D959FFD}"/>
</file>

<file path=customXml/itemProps5.xml><?xml version="1.0" encoding="utf-8"?>
<ds:datastoreItem xmlns:ds="http://schemas.openxmlformats.org/officeDocument/2006/customXml" ds:itemID="{BDB5D5CC-B2CB-4505-BB9F-C0188E3D8F4D}"/>
</file>

<file path=customXml/itemProps6.xml><?xml version="1.0" encoding="utf-8"?>
<ds:datastoreItem xmlns:ds="http://schemas.openxmlformats.org/officeDocument/2006/customXml" ds:itemID="{BE3999AA-2557-4079-83BB-C691CC0F3A32}"/>
</file>

<file path=docProps/app.xml><?xml version="1.0" encoding="utf-8"?>
<Properties xmlns="http://schemas.openxmlformats.org/officeDocument/2006/extended-properties" xmlns:vt="http://schemas.openxmlformats.org/officeDocument/2006/docPropsVTypes">
  <Template/>
  <TotalTime>10037</TotalTime>
  <Words>601</Words>
  <Application>Microsoft Office PowerPoint</Application>
  <PresentationFormat>Custom</PresentationFormat>
  <Paragraphs>99</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BT Font</vt:lpstr>
      <vt:lpstr>BT Font Light</vt:lpstr>
      <vt:lpstr>Calibri</vt:lpstr>
      <vt:lpstr>Calibri Light</vt:lpstr>
      <vt:lpstr>BT_ppt_widescreen_mountain(calibri)</vt:lpstr>
      <vt:lpstr>Getting access to Business Zone – User Guide</vt:lpstr>
      <vt:lpstr>Contents</vt:lpstr>
      <vt:lpstr>Version Control</vt:lpstr>
      <vt:lpstr>Introduction</vt:lpstr>
      <vt:lpstr>Accessing Business Zone</vt:lpstr>
      <vt:lpstr>How do I find my company administrator?</vt:lpstr>
      <vt:lpstr>How to grant someone access to Business Zone</vt:lpstr>
      <vt:lpstr>How to grant someone access to Business Zone</vt:lpstr>
      <vt:lpstr>How to grant someone access to Business Zone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Zone Ethernet Cancel Order Journey – User Guide</dc:title>
  <dc:creator>James Winkley</dc:creator>
  <cp:lastModifiedBy>Sheady,N,Nathan,KGM2 R</cp:lastModifiedBy>
  <cp:revision>110</cp:revision>
  <dcterms:created xsi:type="dcterms:W3CDTF">2017-11-04T08:36:27Z</dcterms:created>
  <dcterms:modified xsi:type="dcterms:W3CDTF">2018-05-09T16:13:47Z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0x0101005EEE68971716474CABDF87371185FDEC00EC6EA5ED20A94112869E9D0DC08914F4005E8A76A01F25DB4EB6EB3FF151FFD8F0</vt:lpwstr>
  </property>
  <property fmtid="{D5CDD505-2E9C-101B-9397-08002B2CF9AE}" pid="3" name="_dlc_DocIdItemGuid">
    <vt:lpwstr>1d9e0adf-5493-4053-9ff3-a84470cc678d</vt:lpwstr>
  </property>
</Properties>
</file>